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24" autoAdjust="0"/>
  </p:normalViewPr>
  <p:slideViewPr>
    <p:cSldViewPr snapToGrid="0">
      <p:cViewPr varScale="1">
        <p:scale>
          <a:sx n="106" d="100"/>
          <a:sy n="106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E001366-F8BE-4B94-9090-368199D6D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CA0D5476-590D-4E70-BFED-284B28D9F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5DF5849-34CB-4F86-8008-CC038733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C0AC-6402-463C-9497-6293F227750C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DC5F02A-4494-4D9E-B991-5E94A582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3A0E445-9DB0-470C-87DA-0DF8B858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710-8F23-4C39-B78C-1E191AA46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1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428A873-A9E2-47CF-B221-9DB2D916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8D2D4CA8-ACC9-41F1-9CF0-F67ABDD3B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22D365FC-8FF7-44F5-8905-5977FC2E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C0AC-6402-463C-9497-6293F227750C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94D6FE2-EF1B-45A0-9D4B-C5D0A3743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B6DF240-8E42-40C6-95FB-37D600DE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710-8F23-4C39-B78C-1E191AA46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04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BDADC056-326B-4428-BF53-1937445F0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3E7B0FCA-69BF-44FB-8C1F-CCF8922B8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1118E7D-15B8-4128-A910-6E69320D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C0AC-6402-463C-9497-6293F227750C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2A746159-C43A-424D-B80A-85362C39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7855116-97B6-40A2-BD30-E07EDE20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710-8F23-4C39-B78C-1E191AA46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13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5034A7-6FD6-4EB6-BFD7-CB0D34CA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F8351F5-322C-4463-8B1C-CE062B3AD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F63932B-6E46-496F-BFF6-F6F65F9A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C0AC-6402-463C-9497-6293F227750C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625B9BF-270F-4BB3-A989-87D3A56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DA4C0D5-083D-498B-8A8D-7278008DF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710-8F23-4C39-B78C-1E191AA46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10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EB37001-5813-499B-AEB2-92B7A47C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CA9D43F-C293-47B7-BD43-D7B9B5859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297EA38-D64E-4098-93BD-CDA0EA90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C0AC-6402-463C-9497-6293F227750C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8E4E542-F953-46D7-A5C2-DA3CCDD6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215B1CE-3C2B-409B-AC87-9FAEA805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710-8F23-4C39-B78C-1E191AA46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2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0F2BE0D-9978-4159-B864-A7715A9F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F0AB990-0061-46D4-A411-8E9AC1CD3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75C51246-9219-43D6-9CBC-94EACFF99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6F68FD19-66EE-41AD-88AA-568F6FAD3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C0AC-6402-463C-9497-6293F227750C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41493AD2-4579-411A-8DF6-E468703D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D7B0AAA2-2A3D-4FAB-95F8-F00E3440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710-8F23-4C39-B78C-1E191AA46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34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1FC126A-46C0-45D9-B832-4CD99495E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5B66E186-CB14-471A-B72D-FD1CC0C40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DE9044B3-FFE7-4B5C-89CF-7BFDC25EA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CE286BFC-63F8-4AB6-998D-7D29FDEFA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C2CD66B7-24B1-4F6A-83F4-847F0B3D4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B6A30A94-F725-440E-AA43-0AD063A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C0AC-6402-463C-9497-6293F227750C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2FCAFDF0-302E-4431-8445-5FEA056D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76264173-11CE-4D14-AD87-A9D2B1BD8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710-8F23-4C39-B78C-1E191AA46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92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CDC41A8-745D-4672-8120-7BB6D0B2F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BF9B902A-DDC1-45F5-8DB6-01BF96E1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C0AC-6402-463C-9497-6293F227750C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861FF808-DB87-4AC2-9543-9FA205ABA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81F2B58B-3576-481F-A05F-50408E5F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710-8F23-4C39-B78C-1E191AA46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66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6699FEA9-AB19-4CA7-8CB9-4F9E33385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C0AC-6402-463C-9497-6293F227750C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7AE43657-76CF-449F-B1D2-B0E125E9F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FEE1FCA0-0E6B-4692-9E80-2D7D2787E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710-8F23-4C39-B78C-1E191AA46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08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E26B57D-F7B3-4322-AE51-97A2919A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3DEEF65-2153-46A5-8758-3CE2E17F0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5FDDEE52-14FA-4B74-8D97-DDD58E0E8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CD9477C8-5A41-4B46-BB24-BE7F6AF47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C0AC-6402-463C-9497-6293F227750C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4D8B330B-062E-440A-AE9F-CA4D07D5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EB9E11D0-814E-45A9-BE23-A69381B0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710-8F23-4C39-B78C-1E191AA46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46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BA0EAD1-98A4-4984-97DD-C8F5D144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414B2873-4B59-42D8-A7E8-F33C1C6136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B47DCD31-F6C8-4ABF-B2F5-A87D95274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E9EACCFB-BE2D-4680-8F01-16568E2F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C0AC-6402-463C-9497-6293F227750C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4DEE82AB-91A8-4643-BF36-F9E175EC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BDBB7D56-0F70-4916-9ED3-33CC23BC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710-8F23-4C39-B78C-1E191AA46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33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5E4363F5-7E2B-4336-96C7-904BDC88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108139A0-3D2B-49F7-9077-49110A01A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E38D639-79AB-42CF-9E39-0BDB86CEF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BC0AC-6402-463C-9497-6293F227750C}" type="datetimeFigureOut">
              <a:rPr lang="de-DE" smtClean="0"/>
              <a:t>10.09.2019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A3308F6-9EAA-4D85-B776-4A75E9200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E40AD9C-BB93-499A-B5F4-7FBE4939F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9710-8F23-4C39-B78C-1E191AA46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25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nc-sa/3.0/d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d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de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A17F2F-3908-4D52-9675-F7CDABFDE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9600" dirty="0" err="1"/>
              <a:t>Hacemos</a:t>
            </a:r>
            <a:r>
              <a:rPr lang="de-DE" sz="9600" dirty="0"/>
              <a:t> </a:t>
            </a:r>
            <a:r>
              <a:rPr lang="de-DE" sz="9600" dirty="0" err="1"/>
              <a:t>teatro</a:t>
            </a:r>
            <a:endParaRPr lang="de-DE" sz="96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2A90A6F0-540D-4179-BC8C-C71F083AF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7140166" y="5993394"/>
            <a:ext cx="5051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Hacemos</a:t>
            </a:r>
            <a:r>
              <a:rPr lang="de-DE" sz="1200" dirty="0"/>
              <a:t> </a:t>
            </a:r>
            <a:r>
              <a:rPr lang="de-DE" sz="1200" dirty="0" err="1"/>
              <a:t>teatro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Dieses Material wurde erstellt von Kerstin Boveland und Christian Thiede und steht </a:t>
            </a:r>
          </a:p>
          <a:p>
            <a:r>
              <a:rPr lang="de-DE" sz="1200" dirty="0"/>
              <a:t>unter der Lizenz </a:t>
            </a:r>
            <a:r>
              <a:rPr lang="de-DE" sz="1200" u="sng" dirty="0">
                <a:hlinkClick r:id="rId2"/>
              </a:rPr>
              <a:t>CC BY-NC-SA 3.0</a:t>
            </a:r>
            <a:endParaRPr lang="de-DE" sz="1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833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F4032B-B277-4BAC-A1BD-FC648EA5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/>
              <a:t>Hacemos teatro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F51948D-421E-46A9-BC72-C6EDCEE02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Jugamos a improvisar de manera rápida: se elige a dos protagonistas de cada secuencia, unos verbos, unas emociones y un sitio para la secuencia. ¿Cómo lo hacemos?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Abre este enlaca: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Cada uno intruduce ahora un sitio, </a:t>
            </a:r>
          </a:p>
          <a:p>
            <a:pPr marL="0" indent="0">
              <a:buNone/>
            </a:pPr>
            <a:r>
              <a:rPr lang="es-ES" dirty="0"/>
              <a:t>un verbo, una emoción y una persona </a:t>
            </a:r>
          </a:p>
          <a:p>
            <a:pPr marL="0" indent="0">
              <a:buNone/>
            </a:pPr>
            <a:r>
              <a:rPr lang="es-ES" dirty="0"/>
              <a:t>en el sistema de “oncoo”.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67C1B803-3F11-43BF-BFD9-F2C697AF7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328" y="3127313"/>
            <a:ext cx="1945318" cy="142182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B08FC1D6-EE86-4014-9B25-9D09C692E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14" y="4191635"/>
            <a:ext cx="3955726" cy="230124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140166" y="0"/>
            <a:ext cx="5051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Hacemos</a:t>
            </a:r>
            <a:r>
              <a:rPr lang="de-DE" sz="1200" dirty="0"/>
              <a:t> </a:t>
            </a:r>
            <a:r>
              <a:rPr lang="de-DE" sz="1200" dirty="0" err="1"/>
              <a:t>teatro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Dieses Material wurde erstellt von Kerstin Boveland und Christian Thiede und steht </a:t>
            </a:r>
          </a:p>
          <a:p>
            <a:r>
              <a:rPr lang="de-DE" sz="1200" dirty="0"/>
              <a:t>unter der Lizenz </a:t>
            </a:r>
            <a:r>
              <a:rPr lang="de-DE" sz="1200" u="sng" dirty="0">
                <a:hlinkClick r:id="rId4"/>
              </a:rPr>
              <a:t>CC BY-NC-SA 3.0</a:t>
            </a:r>
            <a:endParaRPr lang="de-DE" sz="1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95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F4032B-B277-4BAC-A1BD-FC648EA5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Hacemos</a:t>
            </a:r>
            <a:r>
              <a:rPr lang="de-DE" dirty="0"/>
              <a:t> </a:t>
            </a:r>
            <a:r>
              <a:rPr lang="de-DE"/>
              <a:t>teatro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F51948D-421E-46A9-BC72-C6EDCEE02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Eligid ahora a dos protagonistas de cada secuencia, unos verbos, unas emociones y un sitio para la secuencia.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388163EA-4129-43A2-9079-181879948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84" y="2789703"/>
            <a:ext cx="7783665" cy="37537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46496E49-EBA9-4F3B-B6AF-1B9555A409F9}"/>
              </a:ext>
            </a:extLst>
          </p:cNvPr>
          <p:cNvSpPr txBox="1"/>
          <p:nvPr/>
        </p:nvSpPr>
        <p:spPr>
          <a:xfrm>
            <a:off x="9486900" y="4425434"/>
            <a:ext cx="228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Unterrichtsbeispiel</a:t>
            </a:r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xmlns="" id="{3A83EB3E-F4D6-4103-B9C7-D12A8CF6EE4C}"/>
              </a:ext>
            </a:extLst>
          </p:cNvPr>
          <p:cNvSpPr/>
          <p:nvPr/>
        </p:nvSpPr>
        <p:spPr>
          <a:xfrm>
            <a:off x="9021045" y="4486275"/>
            <a:ext cx="494430" cy="247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212594" y="96163"/>
            <a:ext cx="5051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Hacemos</a:t>
            </a:r>
            <a:r>
              <a:rPr lang="de-DE" sz="1200" dirty="0"/>
              <a:t> </a:t>
            </a:r>
            <a:r>
              <a:rPr lang="de-DE" sz="1200" dirty="0" err="1"/>
              <a:t>teatro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Dieses Material wurde erstellt von Kerstin Boveland und Christian Thiede und steht </a:t>
            </a:r>
          </a:p>
          <a:p>
            <a:r>
              <a:rPr lang="de-DE" sz="1200" dirty="0"/>
              <a:t>unter der Lizenz </a:t>
            </a:r>
            <a:r>
              <a:rPr lang="de-DE" sz="1200" u="sng" dirty="0">
                <a:hlinkClick r:id="rId3"/>
              </a:rPr>
              <a:t>CC BY-NC-SA 3.0</a:t>
            </a:r>
            <a:endParaRPr lang="de-DE" sz="1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1494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Breitbild</PresentationFormat>
  <Paragraphs>18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Hacemos teatro</vt:lpstr>
      <vt:lpstr>Hacemos teatro</vt:lpstr>
      <vt:lpstr>Hacemos teatro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Hacemos teatro</dc:title>
  <dc:creator>christian.thiede.hh@gmail.com</dc:creator>
  <cp:lastModifiedBy>von Amsberg, Marcus</cp:lastModifiedBy>
  <cp:revision>6</cp:revision>
  <dcterms:created xsi:type="dcterms:W3CDTF">2019-09-04T05:09:17Z</dcterms:created>
  <dcterms:modified xsi:type="dcterms:W3CDTF">2019-09-10T13:54:53Z</dcterms:modified>
</cp:coreProperties>
</file>