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5119350" cy="10691813"/>
  <p:notesSz cx="6858000" cy="9144000"/>
  <p:defaultTextStyle>
    <a:defPPr>
      <a:defRPr lang="de-DE"/>
    </a:defPPr>
    <a:lvl1pPr marL="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375"/>
  </p:normalViewPr>
  <p:slideViewPr>
    <p:cSldViewPr snapToGrid="0" snapToObjects="1">
      <p:cViewPr varScale="1">
        <p:scale>
          <a:sx n="49" d="100"/>
          <a:sy n="49" d="100"/>
        </p:scale>
        <p:origin x="11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44:43.704"/>
    </inkml:context>
    <inkml:brush xml:id="br0">
      <inkml:brushProperty name="width" value="0.04286" units="cm"/>
      <inkml:brushProperty name="height" value="0.04286" units="cm"/>
      <inkml:brushProperty name="color" value="#004F8B"/>
    </inkml:brush>
  </inkml:definitions>
  <inkml:trace contextRef="#ctx0" brushRef="#br0">0 0 7870,'0'6'136,"1"0"0,0-1 0,1 0 1,0 0-1,-1 0 0,-1 2 83,0-1 0,0 2 0,0 0 1,0 0-104,0 0 1,0 1 0,0 1 0,2-1 4,0 1 0,0 0 0,-2 0 0,1-1-61,1 0 0,-1 3 0,1-2 0,-1 1-45,1 0 0,-1-3 0,2 3 0,-1 1-50,0 0 0,0 0 1,-2 0-1,0-1-7,0 0 1,1 1 0,1-1 48,0 0 1,0-1 0,-2 2-1,0-2 1,0-1-7,0-1 1,2 1-1,0 1 1,0-1-17,-2 0 1,0 0-1,1-2 1,1 1 4,0 1 0,0 0 1,-2-1-1,0 1 16,0-1 1,0-1 0,0 0-1,1 1-6,1 1 0,-1 0 0,1-1 0,-2 1-48,0-1 1,0-1 0,1 0 0,1 1-58,0 1 0,0-1 0,-2-1 0,0 0 89,0 1 1,2 0-1,0 0 1,0 0 3,-2-2 0,0 3 0,0-1 0,0 0-14,0-1 0,0 1 1,0 0-1,0 0 28,0 0 1,0-1 0,1 0 0,1-1-77,0 1 0,0-1 0,-2 1 1,0-1 17,0 1 1,1 1-1,0 1 1,1-1 23,0-1 0,-2 2 0,0-1 0,0 0 8,0 0 0,1-2 0,1 1 0,0-1 40,-1 1 0,0-1 0,-1 1 0,0-1-21,0 0 1,1 1 0,0-1 9,1 1 1,0-1 0,-2 1-1,0-1 0,0 1 0,0-1 0,0 1-42,0-1 0,1 0 0,0-1-43,2-1 1,-1 1-1,-2 1 25,0 1 1,0-3 0,0 0 0,0 1 50,0 1 1,0-1-61,0-1 0,0 0 48,0 3 0,0-1 36,0 1 0,0-3 1,1 0-105,1-2-18,-2 4 1,3-3 24,-3 4 0,1-4 1,0 0-105,2 0 103,-1-2 31,-2 2 1,0-3-136,0 2 8,0-1 252,0 2 66,0 0-133,0-2 1,0 2-40,0-1-5,0-1 1,0 2-104,3-3 129,-3 0 1,3 1 47,-3 1 129,0-1-155,0 1 1,0-1-33,0 1-38,0-1 75,0 2-2,0-3 0,0 1-7,0 1-28,0-1-101,0 1-151,0-2 1,1 0 268,1 0 0,-1-2 0,2-2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45:52.66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9340,'0'9'0,"0"-1"0,0 1 0,0 0 156,0 3 0,0-2 1,0 4-1,0 1 0,0 1 1,0 1-1,0 1 0,0 1 148,0 1 0,3 3 0,-1-3 0,0-1-231,-1 2 0,-1-3 0,0 2 0,0-3 1,0-2 92,0-1 0,0-2 0,0 1 0,0-1-275,0-1 0,0-2-462,0 0 0,0-4-139,0 1 603,0-4 0,3 1 0,0-6-10,-1-3 1,-1-1 0,-1-2 33,0 1 1,3-1 0,-1 0-18,0-3 0,2 3 0,0-3 0,0 3-11,-1 1 0,4-1 1,-2 1 73,0-1 0,2 1 0,-2-1 0,1 1 0,-1 0-25,2 2 1,-1-1-1,1 2 1,-1-1 115,0 1 1,-1 0 0,1-2-56,0 2 0,2 0 0,0-2 54,1 2 1,-1 2 0,1-2-42,-1 1 0,-2 1 127,0 3 1,-1 0 62,4 0 0,-4 4 0,-3 2 0,-1 1 44,-1 2 1,3-1-210,0 1 0,0 0 0,-2 2 0,1 0 0,1 0 74,-2-2 1,0 2-1,-1 1 1,0-2-33,0 0 1,3 1 0,0 0 0,-1 0-82,-1-2 0,-1 0 1,0-1-1,0 1-24,0-1 1,0 1 0,0-1-223,0 1 0,1-5-602,2-1 18,-2 2 0,3-5 189,-1 0 0,-2-4 0,3-3 643,0 1 0,-3-2 0,2 4 0</inkml:trace>
  <inkml:trace contextRef="#ctx0" brushRef="#br0" timeOffset="495">375 256 7567,'-1'8'54,"-2"1"0,2-1 1,-2 1-1,3 2 151,0 0 1,0 1 0,0-1 0,0 0-3,0 0 1,2-2 0,2 0 0,1-1-105,1 1 0,-1-4 0,1 0 0,0 0-61,2-1 0,1-2 0,-1 1 0,1-2-43,-1-1 1,-2 0 0,-1 0-1,2-1-122,1-2 0,-1 1 1,0-3-1,-3-2 17,0 0 1,2-3 0,-3 0 0,-1-2 63,-1 2 1,-1-2-1,0 0 1,0 1 48,0-1 0,0 2 1,0-2-1,0 1 94,0-1 1,-3 1 0,-1 2 173,-1 1 1,0 0-55,-4 3 0,1-2 0,-1 4 1,1 1 2,-1 1 1,3 1 0,1 0 0,-2 0-186,0 0 1,-2 1-1,1 2-72,3 3 0,-3 1 0,4 2 0,-2-1-188,0 1 1,3 0-1,-1-1 1,0 1-301,2-1 0,1 1-1806,1-1 2331,0-3 0,0 2 0,0-2 0</inkml:trace>
  <inkml:trace contextRef="#ctx0" brushRef="#br0" timeOffset="1438">588 187 7613,'0'-3'419,"0"3"1,0 4-1,1 4-194,1 0 1,-1 1 0,2-1 0,-2 1-94,-1-1 1,1 2 0,1 0 0,1 2 31,-1-2 0,0 2 0,-1 1 0,2-1-40,-1 0 1,2 0 0,-1-1 0,0 0 6,0 0 0,-2-5 0,2 0 0,-1 1-270,1 0 0,-2-1-942,2-1 161,1-3 719,-3 2 0,3-5 0,-4-2 27,0-2 0,3-1 0,0-2 1,0-1-178,0 0 1,-1-1 212,4 2 0,-1-1 1,1 1-1,0 2 173,1 0 0,-3 4-13,2-1 0,-3 3 1,3 0 313,0 3 1,1 2 0,-1 3-1,-1-2-81,-1 0 1,3 0 0,-3 2-147,1 1 1,0-4-1,-3 1 1,1 0-80,2-2 0,-3 1 0,2-3 81,0 1-480,-4 0 158,8-3 1,-6 0 154,4 0 1,-5-1 3,2-2 1,-1 1 0,0-4-11,1 0 1,0-2 0,-3 0 10,0-1 1,0 1 0,0-1 30,0 1 0,0-1 0,0 1 11,0-1 1,0 1-1,0-1 50,0 1 1,-1 0 0,-1 1 115,-1 2 1,0-1 66,3-2 0,0 2-75,0 0 1,0 3 272,0-2 321,0 3-744,0-2-549,0 4 1,1 0 0,1 1 549,1 2 0,4-2 0,-3 2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3:18.52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212 125 7662,'-5'0'180,"-1"0"0,-1 0 0,-1 0 0,-1 0 0,0 0 0,-1 1 0,0 2 133,-2 3 0,-1 1 0,2 2 0,-1 0-205,2 0 0,3 0 0,2 0 0,1-1-108,2 1 1,1 0 0,1 0-75,0 0 0,4 0 0,3-1 0,3-2-164,1 0 0,4-3 1,-2 2-1,0 0 165,-1 0 1,3 0 0,-3 2-1,-1-1 142,-1 1 0,-5-3 1,-3 2-1,-1 1 1,-1 1-1,-1 0 0,-1-1 1,-4-1-1,-3 0 1,-2 0-1,-1-2 1,0 0-1,0-2 0,-2-1 1,-1-1 835,0 0-890,1 0 0,-1-3 0,1-1 0,1 1-78,3-1 0,0-3 1,1 2-1,1-1 31,2 0 0,2 0 1,5-3-56,2 0 0,1 1 0,3-1 87,-1 0 0,4-4 0,3-1 0</inkml:trace>
  <inkml:trace contextRef="#ctx0" brushRef="#br0" timeOffset="193">301 1 7915,'0'9'389,"0"1"1,0 0 0,0 3-77,0 1 1,0 1 0,0 3 0,0 2-19,0 1 1,0 0 0,0-1 0,0 1-178,0-2 0,3 3 0,0-2 0,-1-1-231,-1-3 0,-1-2 0,0-4-431,0 2 0,0-3 245,0-3 1,0-5 298,0-1 0,0-8 0,0-6 0</inkml:trace>
  <inkml:trace contextRef="#ctx0" brushRef="#br0" timeOffset="194">212 231 7569,'4'5'74,"-2"-1"89,4-4 1,-3 0 0,3 0 0,1 0 0,1 0 207,1 0 1,-1 0 0,1 0 0,0 0-342,0 0 1,0 0 0,0 0 0,0 0-484,-1 0 0,1-4 1,0-1-488,0 0 1,-1-3 939,-2 2 0,2-6 0,-4-1 0</inkml:trace>
  <inkml:trace contextRef="#ctx0" brushRef="#br0" timeOffset="1045">389 27 7764,'3'6'0,"0"0"335,-1 1 1,0 1-1,0 2 1,2 2-1,0 2 1,0 3-120,-2 1 1,-1 2 0,-1 2-1,0 1 1,0 0 0,0 0-1,0-3 1,0-1 0,0-1-1,0-2 1,0-1 0,0-3-800,0-2 275,0-5 1,4-2 0,2-6-1,1-4-78,2-4 1,0 0 0,0-4-1,0 1 1,0 0 0,0 2-1,-1 2 1,1 2 369,0-1 0,0 3 0,0 2 0,-1 3 0,-3 5 0,-2 3 0,-2 2 0,-1 0 0,0 2 0,1 1 0,1 0 2022,1 1 1,0-4-1787,-3 3 0,3-2 1,1-1-1,1-1-103,2-2 0,1 0 0,1-2 0,-1 0-185,1 0 0,1-1 0,1-3 0,1 0-22,-1 0 0,1-3 0,1-1 0,0 0-181,0 0 0,1-2 0,-1 0 0,0-2-261,0-1 0,-2 3 0,-2 0 1,0-1-1380,0-1 1911,0 0 0,0-1 0,0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3:15.82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1 115 7569,'0'9'115,"0"0"91,0 0 1,0 1 0,0 0 0,1 3 0,1 0-1,1 0 0,0 1 0,-3-1 0,0 0-98,0 0 1,3-1-1,0-4-263,-1 1-337,-1 0 225,-1-4 0,0-6 0,-1-7-12,-2-3 1,2 0-1,-3 1 1,1-1 102,0-1 0,0-3 0,3 4 0,0 0 81,0 1 1,0 1 167,0 0 1,1 4 0,1 3 261,1 4 0,4 3 0,-1 4 0,1 0-38,2 0 1,0-1 0,0-1-1,0-3-113,0 0 0,-1-1 1,1-3-1,1 0-43,2 0 0,-2 0 0,2-1 0,-3-2-330,0-2 0,0-3 0,0-1-170,0 0 1,-4 0 364,-2 0 1,-3 1 0,-3 3 0,-3 2-1,-2 2 1,-1 2 0,0 2 0,0 2-1,1 3 1,-1 2 0,1 1 0,1 2-1,2 0 1521,1 3-1404,1-3 0,3 3 0,0-5 0,0 0-75,0-1 1,1 2-1,2 0 1,3-2-330,2-4 1,1 1 0,0-4 0,0-1-83,3-1 0,-2-1 0,3-1 1,0-2-740,1-3 1,-1-2 1101,-1 0 0,2-5 0,-1-1 0</inkml:trace>
  <inkml:trace contextRef="#ctx0" brushRef="#br0" timeOffset="607">284 168 7569,'0'9'145,"0"1"1,0 1 0,0 2 0,0 0 0,0 3-1,0 2 1,0 2 0,0 5 0,0 2 0,0 3 605,0-2 0,1 4 0,1-1-665,1 1 0,1 0 1,-2-4-1,1-3-242,-1 1 0,1-6 0,0-1 0,0-5-89,1-4 1,-2-2 0,3-8 0,-1-4-18,-2-6 1,-1-4-1,-1-4 1,0 0 34,0-3 0,-1-2 1,-1-3-1,-1-1 40,1 1 1,-3-4 0,0 0-1,-1 0 32,1 3 1,3-1 0,-1 7 255,2-2 0,1 6 0,0 1 0,0 2 0,1 2-150,2-1 1,-1 7-1,3-3 269,2 1 0,1 1 0,1 1 209,0 3 0,1 3 1,1 3-1,0 4-235,0 4 0,-2 0 0,-2 3 0,-2 1-7,-1-1 1,-1 3 0,-3-4 0,0 1-35,0-2 1,-4 1 0,-2-2 0,-1 0-96,1-1 0,-2-4 1,2-1-1,-2-1-225,0-2 0,-1-1 0,0-1-534,0 0 1,0-1-1,0-2 1,1-3 167,3-2 0,1-1 533,4 0 0,-4-3 0,-1-2 0</inkml:trace>
  <inkml:trace contextRef="#ctx0" brushRef="#br0" timeOffset="1228">461 230 7633,'0'9'0,"0"0"0,0 0 0,0 0 103,0-1 0,1 1 0,1 0 0,1 0 0,-1-1 1,2-1-1,2-2 0,2-1 0,1-3 0,0 0 1,0-1-1,0-1 0,-1 0 0,1-3-86,0-1 33,-4-1 1,3-4-1,-3-1 1,1-1-107,0 2 0,-4-1 0,0 0 1,-1-1-1,-1 1 0,-1 2 1,-1 0-1,-1 1 0,-3 1 1,-3 2-1,-2 0 0,0 1 1,1 0-1,2 2 0,-2 1 1036,-2 1-896,6 4 0,-6-2 0,6 4 0,-2 1-124,0 1 0,2 1 0,1 0 1,1-1-1,2 1 0,1 0 0,1 0 1,0 0-1,1 0 0,1-1-198,1 1 1,4-1 62,-1-2 175,1 2 0,6-3 0,1 4 0</inkml:trace>
  <inkml:trace contextRef="#ctx0" brushRef="#br0" timeOffset="1396">735 133 8868,'-9'0'0,"0"0"0,0 0 254,0 0 0,1 3 0,-1 1 0,1 1-213,2 2 1,-1-2-1,4 0 1,1 2-1,1 1 1,2 0-254,2-2 1,2 2 0,4-3 0,1 1 79,1-1 0,0 0 1,3 2-1,0-2-110,0-1 0,-4 2 0,2-2 327,-2 1 1,-2 1-1,-2 3 106,-3-1 1,-3-2 0,-3-1 0,-3 0 35,-2 0 0,-4-2 0,-1 2 0,1 0-158,-1 0 1,-2-3-1,3 1 1,1-2-281,-2-1 1,3 0 0,-2 0-160,2 0 1,4-1 0,2-2-786,0-3 1,1-2 1154,3-1 0,4-4 0,0 0 0</inkml:trace>
  <inkml:trace contextRef="#ctx0" brushRef="#br0" timeOffset="1956">823 0 7657,'6'9'0,"-1"0"0,-1 0 0,-1 1 273,1 1 1,-3 3 0,2 4 0,-2 0 0,0-1-8,2 1 0,-2 0 1,2-1-1,-2 1-391,-1 0 0,0-2 0,0-1 0,0-2-351,0 0 0,0-6 0,0 1 0,1-2 476,1-4 0,-1-3 0,3-8 0</inkml:trace>
  <inkml:trace contextRef="#ctx0" brushRef="#br0" timeOffset="2100">814 168 7828,'1'8'0,"2"-2"47,3-3 1,-1 1-1,1-1 1,1-1-1,1-1-178,1-1 1,2 0 0,2 0 0,0 0 130,0 0 0,2-4 0,-1-1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3:14.40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168 9 6991,'-4'-5'35,"3"2"1,-3 6 0,1 3 271,0 1 1,0 5 0,3 1-1,-1 2 1,-1 2 0,0 3 0,0 1-112,1 0 1,1-1 0,0 3 0,0-1-192,0 1 1,0-5 0,0 1 0,0-3-98,0 0 0,0-4 0,0 0-1715,0-2 451,0-1 1356,0-4 0,0-1 0,0-4 0</inkml:trace>
  <inkml:trace contextRef="#ctx0" brushRef="#br0" timeOffset="581">0 194 7027,'4'9'0,"2"-1"535,2-2 0,1 1-362,-1-4 0,4 0 0,0-3 0,0 0-231,1 0 0,-3 0 0,4-1 1,0-1-1,0-2 58,1-1 0,-2-5 0,0-4 0</inkml:trace>
  <inkml:trace contextRef="#ctx0" brushRef="#br0" timeOffset="709">230 256 7422,'1'9'-114,"2"0"1,-1 2 0,4 0-1,1-2 1,1 2 302,0-1 0,1-3 1,0-2-1,0-1 1,1-2-1,1-1 0,0-1 1,0-1-252,-1-2 1,-1-1 0,0-4-1,-2 0-18,-1-2 0,1-1 0,-4 3 0,-1-1 81,-1 0 1,-1-3 0,-1 0-1,-2 2 70,-3 4 0,-2-2 1,-1 3-1,-2 0 51,-1 2 0,0 2 0,3 1 1,1 0 1,-1 0 0,0 0 1,0 1-1,0 1-213,0 1 1,3 4-1,2-1 1,-1 2-107,0 0 0,3 1 1,-1 0-1,2 0 195,1 0 0,0 0 0,0-1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3:44.921"/>
    </inkml:context>
    <inkml:brush xml:id="br0">
      <inkml:brushProperty name="width" value="0.04286" units="cm"/>
      <inkml:brushProperty name="height" value="0.04286" units="cm"/>
      <inkml:brushProperty name="color" value="#004F8B"/>
    </inkml:brush>
  </inkml:definitions>
  <inkml:trace contextRef="#ctx0" brushRef="#br0">6 4 7613,'-4'-3'380,"2"3"1,4 0 0,3 3-246,1 0 0,0 3 0,0-2 1,1 2-1,-1 0 0,1-1 0,-1-1 45,1 1 0,-1 3 0,2 1 0,0-1-122,0-1 0,1 2 0,-3-1 0,1 0 0,-1 0 0,1 0 1,-1 1-1,0-1 0,-1-1 0,-1-1 0,1 2 0,1 0 1,1 0-148,-1 0 1,1-1 0,-2 0-1,0-1 97,0 1 0,-2-1 0,2 1 13,0-1 1,-3 1 0,2-1 0,-1 1-9,1-1 1,-1 1 0,2-1 0,-1 1 0,0-1 0,-2 1 0,2-1 0,-1 1 0,1-1 0,-2 1 0,2-1 119,0 1-136,-3-4 0,3 3 1,-3-2-1,2 2 3,1 1 0,-3-3 0,2 0-4,0 1 1,-2 1 0,3 0-3,-1 1 1,1-1-1,-2 1 15,0-1 0,1 1 0,-1-1-3,-1 1 0,2-1 0,-1 1-3,0-1 1,0 1-5,1-1 1,0 0 0,-2-1-29,1-1 0,0-1-34,-2 1 1,1-1 8,1 2 0,-1-2 14,1 0 1,-1-2 32,-1 3 1,0-2-1,1 2 9,1-1 0,-2 0-72,3-1 27,-3-1 3,0 2 78,0-3-4,0 0-36,0 3 27,0-3 1,0 4 81,0-2-97,0-1 29,0 2-77,0-3 23,0 0 61,3 0-39,-2 2-83,2-1-83,-3 2-434,0-3-443,0 0 0,3 0 1,0 0-1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3:52.18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104 279 7398,'0'-6'-258,"0"-1"1,0 1 0,0-1 479,0 1 0,0 1 0,0 1 65,0-1 0,-2-1 1,-1 1-11,0 0 0,0 0 0,-1 3-133,-1 1 0,-1 0 0,0 1 0,-1 0 26,1 0 0,-1 3 1,1 1-1,-1 2-135,1 0 1,-1 2 0,1-1-1,0 3 1,1-1 0,2 1 0,0 0-1,1 1 1,1-1 0,1 0 0,0-2-1,1 1 1,1-2 0,3-2-723,0-3 576,2-1 1,0-1 0,1-1-1,1-1-68,1-2 0,-2-2 1,2-1-1,-2-1-63,1-1 0,0-1 0,-4 1 0,1 0-25,-2 0 0,-3 2 0,1-2 223,-1 2 1,-1 0 0,-1 2-91,-1 0 1,2 3 397,-3 4 1,1 0 0,-1 3 0,2 1 36,0 2 1,1 3-1,0-2 1,0 1-105,0 2 1,0-3-1,0 1 1,0-2-245,0 1 0,1-1 1,0-3-1,2-1-88,1-2 1,0 3 0,3-3-169,-1-1 0,3 0 1,-1-1-1,0 0 303,0 0 0,1-3 0,1 0 0</inkml:trace>
  <inkml:trace contextRef="#ctx0" brushRef="#br0" timeOffset="621">273 234 7155,'0'-7'236,"0"3"0,-1 0 0,-1 2 45,-2 0 0,-2 1 1,-1 1-63,1 0 0,-1 1 0,1 1-113,-1 3 1,1 0 0,-1 2 0,2 0 0,0 2 1,0-1 0,2 2 0,1 1-27,-1-1 0,1 2 0,2-4 0,0 1-52,0 1 0,0-4 1,2 1-1,1-2-148,0 0 1,4-2 0,1-1-291,0-1 1,0-1 0,0 0 0,1 0-178,2 0 0,-3-1 0,2 0 586,0-1 0,1-3 0,-1 1 0</inkml:trace>
  <inkml:trace contextRef="#ctx0" brushRef="#br0" timeOffset="1313">403 208 7295,'-5'0'-205,"1"0"1,-1 0-1,-1 0 1,0 1-1,1 0 409,1 1 1,2 3 0,-3 0 0,1 0-70,1 2 0,-3-1 0,1 1 0,0 0 0,0 1 0,2 1 0,-1-1 0,1 1 0,0 0 0,2-2 0,0 1 0,1-2 0,1 1 108,1-1 0,0 0 0,2-1-361,1-1 1,1-2-1,2 0 1,1-1 0,0 1-1,0 0 1,1-1 0,1-1-1,0-1 1,0-2 117,1-1 0,1-3 0,0-3 0</inkml:trace>
  <inkml:trace contextRef="#ctx0" brushRef="#br0" timeOffset="1482">526 234 7349,'-5'2'-290,"1"0"0,3 3 0,-2 0 0,1 0 694,-1 2 1,1-1 0,0 1-1,0 1-209,1 1 1,0 2 0,2-2 0,0 1-98,1-1 1,3 0-1,-1-3 1,2 0-17,1-2 0,-1 1 1,1-3-1,-1 0-78,1-1 0,-1-1 0,1 0 0,-1-1-179,1-1 1,-1-2 0,1-3 0,1-1-26,-2-1 0,2 0 0,-4 1 0,-1-1-17,-1-1 1,-1 2-1,-1-1 197,0 2 1,-1 0 0,-1 1 0,-2-1 0,-3 1-15,-1-1 0,0 3 0,-1 0 1,0 2 174,1 0 1,-1 1 0,3 1 0,-1 0 111,1 0 0,-1 1 1,1 1-168,-1 3 0,3-2 1,0 1-59,1 2 0,-1-3 0,2 1-166,1 1 0,0-1 1,2 0-230,1-1 0,1-1 0,4 0 0,-1 0 367,1 0 0,-1-2 0,1 0 0</inkml:trace>
  <inkml:trace contextRef="#ctx0" brushRef="#br0" timeOffset="2659">668 188 6604,'0'7'0,"0"-1"0,0 1 0,0-1 0,0 1 0,0 0 0,0 1 0,0 1 0,0-1 368,0 2 0,0-3 0,0 2 1,1 0-1,1 0 0,0-2-256,2-2 0,-2 1 0,3-2-139,0 2 0,0-2 0,2 0 1,-1-2-1,1-1 0,-1-2 1,1-4-1,-1 0 0,1-2-259,-1 1 1,-1-3-1,-1 0 1,0-1 0,0 0-1,-2 1 1,-1-1 0,1 3-1,0-1 357,-1 2 1,0 5 0,-1 3-1,0 4 1,0 2 465,0 1 0,0 1 0,0 0-336,0 0 1,1-2 0,0 0 0,1 0-157,0-2 1,1 1 0,0-2-1,0 0-229,-1 0 1,3-4-1,0 1 1,1-1-1656,0-1 1839,1 0 0,-1-3 0,1 0 0</inkml:trace>
  <inkml:trace contextRef="#ctx0" brushRef="#br0" timeOffset="3183">850 221 7569,'0'9'-54,"0"-1"1,0 3 173,0-2 1,1 0 0,0-1-1,1 1 1,0-2 188,-2 1 1,1-4-651,1 0 291,-1-2 0,2-2 0,-3-5 0,0 0-80,0-2 1,0 1 0,0-1 0,0 1-80,0-1 1,1 1 0,1 0 0,1 1 152,1 1 1,2 0 0,-2-1 0,2 1 137,0 2 1,-1-1-1,-1 3 1,1 0 72,1 0 1,0 0 0,1 1 0,-1 1 33,-2 3 0,2 0 1,-3 2-1,2-1 107,-1 1 0,-3 1 1,2 2-1,-3-1-141,0 1 1,2-2 0,1-1 0,-2 1-492,0 1 0,-1 0-605,0-3 0,0 0 941,3-2 0,3-1 0,4-3 0</inkml:trace>
  <inkml:trace contextRef="#ctx0" brushRef="#br0" timeOffset="3184">1103 0 6927,'0'7'359,"0"-1"1,0 1 0,0 0-146,0 2 0,0-1 0,0 2 0,0 2 0,0 1 53,0 2 1,0-1 0,0 4-1,0 0-33,0 0 1,0 3-1,0 0 1,0-3-153,0 1 0,1-3 0,0-1 0,2-2-183,1-2 0,0 0 0,2-2 73,1-1 1,-1-3 0,1-1 0,-1-2-98,1 0 1,0-1 0,1-1 0,1 0-214,1 0 0,-1-3 0,2-2 0,0 0-165,-1 1 0,1-2 0,-2 2 147,-1-2 0,-1 0 0,-1-1 0,0 1 356,-1-1 0,0 1 0,-1-1 0</inkml:trace>
  <inkml:trace contextRef="#ctx0" brushRef="#br0" timeOffset="3699">1038 156 7547,'1'-4'221,"1"2"0,2 2 0,3 0 1,1 0-1,2 0 0,1 0 0,0 0 1,0 0-1,0 0 0,-1 0 0,0 0 1473,0 0-1742,1 0 1,1 0 0,-1-1 47,-3-1 0,3-2 0,-1-2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3:49.05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95 130 7569,'3'-4'0,"-2"-2"0,2 3 0,-1-1 0,0-1 0,0 0-269,1-1 0,-1 1 0,1-1 1,0 0 286,-1-1 1,0-1 0,1 1 0,-1 1 0,0-1 0,0 1 0,0 0 0,-2-1 0,0 1 638,0-1 1,0 1-297,-3 2 1,0 1-1,-4 3-393,1 0 0,0 3 1,1 1 40,1 2 1,0 3 0,-1 3 0,1 2 38,2 1 0,-3 3 0,3 0 0,1 3-19,0 2 0,1 2 0,0-1 27,0 0 0,0 0 0,1 1 0,0-1 0,1-2 0,0-1-127,1-1 1,-2 0 0,2-5 81,0-1 1,-2-1 0,3-2 0,-1-2-14,-2-2 1,2 0-1,0-2-1285,0 0 355,-1-2 1,3-6 931,-3-2 0,0 0 0,-2-2 0</inkml:trace>
  <inkml:trace contextRef="#ctx0" brushRef="#br0" timeOffset="778">5 298 7569,'-4'0'1288,"6"-2"-1212,5 0 0,1 0 1,-1 2-1,1-1 1,2 0-1,1-1-79,-3 0 1,2-1 0,0 1 0,1 0-636,0-1 1,-3 2 0,1-1 637,1 1 0,0-1 0,3-2 0</inkml:trace>
  <inkml:trace contextRef="#ctx0" brushRef="#br0" timeOffset="935">316 169 7426,'0'-7'-16,"-1"1"1,-1 0 0,-2 1-1,-2 1 1,-1 1 0,1 2 292,-1 0 1,1 1-1,-1 0 1,-1 1-97,2 1 0,-3 2 0,4 2 0,0 1 5,-1-1 1,1 3 0,0 0 0,3 1 4,-1-1 0,2 2 1,-1-2-1,2 1-93,2-1 0,1 0 0,2-3 0,-1 0-545,1-2 0,3 1 1,1-3-1,-1-1 279,-1-2 0,2-3 1,-1-3-1,0 1-141,-1 0 0,-1-1 1,-1 0-1,-1-1 147,-1-1 0,-1 1 1,-2 0-1,0 0 49,0 0 0,0-1 0,0 3 153,0-1 60,0 4 0,0 0 0,0 6 0,0 1-35,0 2 0,0 0 0,0 1 0,0 1 3,0 1 0,0 2 0,0-3 0,0 1 1,0 0-1,1-1 0,0 0 259,1-1 1,0-2-600,-2-1 0,2 0 1,1 2 271,1-1 0,-3-3 0,2-2 0</inkml:trace>
  <inkml:trace contextRef="#ctx0" brushRef="#br0" timeOffset="1678">348 7 6695,'0'6'-82,"0"1"1,0-1 0,0 1 322,0 2 1,1 1 0,0 3-1,2 0-102,1 0 1,-3 1-1,2 0 1,-1 1-1,1 0 1,0-2-1,0 0 1,-1-1-1,0-1 1,1-1-1,-1-2-198,1 1 18,-3 0 0,4-5 1,-2-1-16,2 0 0,0 0-134,0-3 1,1-4 0,0-2 0,0-2-75,0 0 1,-1-1-1,3 0 1,-2 1 166,0 1 1,0 1-1,0 0-9,0 2 194,-1 1 0,-1 3 0,-3 3 0,-1 1 210,-1 2 1,-2 0-218,-2 1 0,2-1 0,-1 1 0,0 1-45,0 1 1,-2 0 0,1-3-1,1 1 72,1-1 1,2-2 0,0 1-90,2 0 1,0-2 49,0 2 0,0-4 0,2 1-28,3-1 1,1-1 0,0 0 0,1 0-92,-1 0 0,1 0 1,-1 0-1,1 0-236,2 0 0,-3-2 0,2-1 286,-1-1 0,4 0 0,-1-3 0</inkml:trace>
  <inkml:trace contextRef="#ctx0" brushRef="#br0" timeOffset="1989">510 221 7419,'3'3'-65,"-1"0"1,2-3 0,1 0 0,1-1 0,0-1 0,1-2 246,-1-2 1,1 0 0,-1-1 0,0 1-308,-2-1 1,1 1-1,-2 0 1,0 1 91,0 1 1,-1-1 85,-2-1 1,-1 2-1,-1 2 1,-2 1 92,-2 1 1,0 0 0,-1 1 25,1 1 1,-1 0 0,1 2-52,-1 1 0,2 1 0,-1 0 0,3 1 18,0-1 1,1 3 0,2-1 0,0 0-86,0 0 1,1-2 0,0 1 0,2 0 0,0 1 0,3-3 0,0 0 0,2 0 0,1-2-1,1 0 1,0-1 0,-1-2 0,1 0-66,0 0 0,1-2 0,1-3 11,-1-1 0,4 0 0,-1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4:23.41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1 188 7569,'0'0'-3,"0"2"1,0 3 62,0 1 1,0 1-1,0 2 1,0 2-1,0 2 1,0 2 97,0 2 1,0 3-1,2 1 1,0 0-62,0 0 0,0 1 0,1 0 1,-2-1-69,0-1 0,-1-3 1,0-3-1,0-2 112,0-4 1,0 0-228,0-2 1,0-2-1,2-4 68,0-3 1,0-2 0,-2-6 0,0-1-122,0 0 0,0-3 1,0-2-1,0 0 50,0-1 1,-2-4 0,-1 2-1,0 0-36,0 0 0,-1 0 1,2 1-1,0 0 74,2 2 0,0-1 0,0 3 1,0 1 114,0 3 0,3 1 0,1 2 0,2 2 1,-1-2-1,1 4 1,-2 1-1,1 1-7,1 1 1,2 1-1,1 0 1,-1 0 48,-1 0 0,0 3 0,1 1 0,0 2 14,-2 0 1,0 3 0,-3 0 0,-1-1 39,1-1 1,-1 1 0,-2 1 0,0 0-51,-2 0 0,-2-2 0,-2 2 1,1-2-46,1 0 0,0-2 0,-3 0 0,1-1-298,-1-1 1,1-1 0,-1-2-266,1 0 1,0-3-1,1-1-73,1-2 1,2-3-1,0 1 571,1 0 0,4-2 0,1 0 0</inkml:trace>
  <inkml:trace contextRef="#ctx0" brushRef="#br0" timeOffset="541">105 195 7756,'4'6'0,"-1"1"0,1-1 0,0 0 0,1-2 0,0-2 0,2-1 0,-1-1 0,1 0 360,-1 0 0,1-1 0,-1-1-188,1-2 0,-1-3 0,1 0 0,-1-2-173,1 1 1,-3 0 0,0 0 0,-1-1-1,-2 2 1,0-1 0,-2 3-627,-1 0 616,-2 2 0,-3 3 30,-2 0 1,2 1-1,-1 1 1,3 3 19,0 3 1,2 0 0,-2 3 0,3 0 3,1-1 0,1 2 0,0-1 0,0 0-118,0 0 0,5 1 1,2-4-1,1 0-203,1 0 1,1-3 0,3 0 0,0-1-364,0-1 0,0-2 641,0-3 0,0-1 0,0-4 0</inkml:trace>
  <inkml:trace contextRef="#ctx0" brushRef="#br0" timeOffset="637">338 253 8131,'-7'0'0,"2"-1"0,0-1 356,0-2 0,3 0 0,-1-2 1,0-1-198,1-1 1,2 0 0,0 1 0,0-2-56,0 1 1,0 1-1,0 0 1,0 1-141,0-1 1,2 4 0,2 0 0,0 1-239,1-1 0,-1 1 0,2 2 0,1 0-421,-1 0 0,1 0 695,-1 0 0,1-3 0,-1 0 0</inkml:trace>
  <inkml:trace contextRef="#ctx0" brushRef="#br0" timeOffset="1335">461 78 7523,'0'6'27,"0"2"0,0 0 0,0 0 0,0 1 0,0 0 0,0 1 0,0 1 0,0 0 105,0 1 1,0-2 0,0 0 0,0-1-108,0-1 0,0-3 1,0-1-40,0 1-124,0-2 1,0-1-39,0-4 0,-2-1 0,0-4 0,0 1 111,2-1 1,0 0-1,0-1 1,0-1 0,0 2-1,2-1 1,1 0-1,0-1 1,0 1 0,1 1-1,1 1 11,1 2 105,-3-2 1,3 5 134,-2-4 1,2 5 0,0 0 0,-1 3-89,-1 3 0,-2 3 1,2 1-1,-1 1 58,-2 0 1,0-2-1,-1 1 1,0-1-77,0-1 0,0-3 1,1-1-408,1-1 0,-1-1 180,4-2 1,-2-5 0,2-3 0,0 0-42,0-2 1,-2 0 0,2 0 0,-1 1 110,0 0 0,1 0 0,-3 2 0,1 1 139,0-1 0,0 4 112,-1 1 1,1 4-1,1 3 1,-1 2 86,0 2 1,-2 2 0,1-2-1,-1 0-85,-1 1 0,2-1 0,0-1-241,0 1 0,-1-2 1,0-1-597,2-2 0,2-3 661,-1-1 0,-1-3 0,0-4 0</inkml:trace>
  <inkml:trace contextRef="#ctx0" brushRef="#br0" timeOffset="1811">675 104 7192,'0'11'0,"0"-1"-246,0-1 0,0 3 1,0-2-1,0 1 597,0-1 1,0 1-1,0-1 1,0-1-603,0-2 0,0 0 0,1-2 251,1 0 0,5-2 0,3-3 0</inkml:trace>
  <inkml:trace contextRef="#ctx0" brushRef="#br0" timeOffset="1972">695 13 7303,'0'7'0,"6"-1"0</inkml:trace>
  <inkml:trace contextRef="#ctx0" brushRef="#br0" timeOffset="2689">844 59 7569,'-5'0'-220,"1"0"-55,-1 0 1,2 0 0,-2 0 513,0 2 1,-1 0 0,0 1-1,0 1-117,2 0 1,-2 0-1,2 2 1,-1 1-1,0-1 1,3 1-147,1-1 1,1 1 0,0-1 0,1 0-1,2-1 1,3 0 0,2-1 0,2 0-1,0 0 1,-1-1 0,1 1 0,0 1-1,-1 1-83,-1 0 1,-1-1-1,-1-1 194,-2 1 0,-1 1 0,-3 0 27,0 1 1,-1-1-1,-1 0 1,-2-1-78,-2-1 1,0-2 0,-1 1 0,0-1-75,-2 0 1,2 0-1,-2-2 1,0-1-219,1-1 0,-1 2 1,2-3-330,1 0 1,0 1 583,2-2 0,-2 0 0,2-3 0</inkml:trace>
  <inkml:trace contextRef="#ctx0" brushRef="#br0" timeOffset="3124">948 59 7549,'-7'0'0,"1"0"0,1 2 0,1 1 0,-1 0 115,-1 2 1,0 1-1,1 0 1,2 1-1,0-1 1,2 1-191,3-1 0,1-1 0,4-2 0,0 1 0,1-1 0,1 0 1,1 1-1,1 0 3,-1 0 1,2 2 0,-3-3 0,0 2 56,-2-1 1,1 0 0,-5 3 41,1-1 0,-1 1 0,-4-1 0,0 1 70,-1-1 0,-3-1 0,0-1 0,-1 0 35,0 0 1,-3 2-1,1-3 1,-1 1-72,0 1 1,1-4-1,-1 1 1,0-1-16,1-1 1,1 0 0,3 0-110,-1 0 1,0-1-1706,1-1 1768,1 2 0,6-9 0,0 2 0</inkml:trace>
  <inkml:trace contextRef="#ctx0" brushRef="#br0" timeOffset="3616">1090 104 7282,'0'10'0,"0"-1"0,0 0 0,0 0 0,0 1 187,0 2 1,0-2 0,0 0-1,0 0 1,0-3 0,0 1-1,1-3-1222,1 0 0,-1-3 1035,1-4 0,2-5 0,-1-3 0</inkml:trace>
  <inkml:trace contextRef="#ctx0" brushRef="#br0" timeOffset="3617">1097 0 9443,'-3'3'-251,"3"1"0,1-1 251,3-1 0,0 2 0,3 0 0</inkml:trace>
  <inkml:trace contextRef="#ctx0" brushRef="#br0" timeOffset="4107">1226 97 7540,'-2'8'0,"0"0"0,1 0 0,0 0 7,1-1 1,0 2-1,0 0 1,0 1-1,1 0 1,0-1 162,1 1 0,3-3 0,0-1 0,0-3-141,2 0 0,-1 1 1,1-1-1,-1-2-66,1 0 1,-1-2 0,1 0-1,-1-2 1,1-2 0,-1 1-1,-1-2 2,-1 0 1,-2-1 0,2 1-1,-1-1 1,-2-1 0,0-1-1,-1 0 1,0 0 27,0-2 0,0 2 1,0-1-1,-1 2 41,-1-1 0,-2-2 0,-2 3 0,-1 0 26,1 1 0,-3 2 1,0 2-27,2 0 0,-1 1 0,2 2 0,-1 1-11,1 3 1,2 1 0,-1 4 0,0 0-61,-1-1 0,2 4 0,0-2 0,2 1-144,0 0 0,1-1 1,1 3-1,1-2-112,1 0 1,1-3 0,2 1 0,0-2 292,0-1 0,1-2 0,3-2 0,-2 2 0,2-1 0</inkml:trace>
  <inkml:trace contextRef="#ctx0" brushRef="#br0" timeOffset="4492">1389 39 7569,'2'4'65,"0"1"0,0-1 0,-2 3 0,0-1 0,0 1 1,0 1-1,0 2 0,1 0 0,0 1 0,1 1 0,0-1 316,1 0 0,-2-2 1,1 1-1,-1-1 0,-1-1 1,1-1-1930,1-3 1358,1-1 0,2-6 0,-2-1 0,1-2 3,0-1 1,-1-1-1,2-2 1,0 1 89,0 0 0,-2-2 0,2 2 0,0 1 91,0 1 1,1 3-1,-1 0 1,-1 1 43,2 2 0,-3-2 1,1 1 102,1 0 0,-1 4 1,0 3 54,1 3 0,-2 0 0,0 1 0,-1 0 0,1 0 0,-2 1 0,0 2 590,-1 0-702,3 1 1,-3-2 0,3-1 0,-1-1-56,1-1 0,2-1 0,-1 0 1,2-1 14,0 1 1,1-4 0,0-1 0,1-1-249,0-1 1,3-1-1,-1-1 1,0-2-471,1-2 0,-1 0 0,0-2 0,0 1 674,-2-2 0,2-3 0,0 2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4:15.740"/>
    </inkml:context>
    <inkml:brush xml:id="br0">
      <inkml:brushProperty name="width" value="0.04286" units="cm"/>
      <inkml:brushProperty name="height" value="0.04286" units="cm"/>
      <inkml:brushProperty name="color" value="#004F8B"/>
    </inkml:brush>
    <inkml:brush xml:id="br1">
      <inkml:brushProperty name="width" value="0.04286" units="cm"/>
      <inkml:brushProperty name="height" value="0.04286" units="cm"/>
    </inkml:brush>
  </inkml:definitions>
  <inkml:trace contextRef="#ctx0" brushRef="#br0">753 5 7161,'-1'-3'-83,"0"1"1,-2 4 145,2 2 1,0 2-1,1 0 1,0 1 0,0-1-1,0 1 1,0 0-1,0 1 38,0 1 1,0 1 0,0 0-1,0-1-21,0 0 1,0 2-1,0-1 1,0 0-9,0 1 0,0-1 1,0 0-1,0 0-8,0 1 0,0-3 0,0 3 1,0 0-48,0-1 1,0 1 0,0-1-1,0 0-30,0 1 0,0 0 0,0-1 0,0-1 5,0-1 0,-2 1 0,0 0 0,0 0 9,2 0 1,0-2 0,0 2-1,0-2-7,0-1 1,0 3-1,0 0 1,0-1 0,0-1 0,0 2 0,0 0 1,0 0 31,0 1 1,-2-1 0,-1-1 0,2 1-11,0-2 1,1 1 0,0-1 0,0 1-2,0 0 0,0 1 0,0-2-21,0-1 1,0 1-1,0-1 1,0 1 12,0-1 0,0-2 0,0 1 42,0 0 0,0 0-34,0 2 0,0-1-6,0 1 1,0-1-23,0 1 1,0-1 0,0 1 0,0-1 7,0 1 1,0-1 0,0 1 0,-2-1 0,0 1 0,0-3 48,2 0 0,0-1-35,0 1 0,0-2 0,0 2 1,-1-2-70,-1 0 1,1-1-7,-1 2-403,1-3 1,1 2 467,0-4 0,3-1 0,1-4 0</inkml:trace>
  <inkml:trace contextRef="#ctx0" brushRef="#br1" timeOffset="3683">0 803 6933,'3'6'0,"-1"1"0,-1-1 77,0 1 1,-1-1 0,0 1 0,0-1 0,1 2 0,0-1 0,1 3-1,0-1 27,-2 1 1,0-1 0,1-1-1,1 1 1,0-2-63,-1 1 0,2-2 0,-1 1 0,0-1-48,-2 1 0,3-3 0,-1 0 11,2-2 0,0 1 0,3-3-196,-1 0 0,1-3 0,-1-2-1,1 0 0,-3-2 0,0 1 49,-1-1 1,1 3 202,-2-1 0,0 7 1,-1 0-1,0 3-1,2 2 0,-1 1 1,0 2-1,1 0 157,0 1 1,2-1 0,1-2-1,1-3-79,-1 0 0,1-4 1,-1 1-149,1-1 1,-1-1 0,1-1 0,-2-1 28,0-2 1,0-2 0,-3-1 0,-1-1-83,0-1 0,-1 1 0,0 1 1,0 1 61,0-1 0,0 1 0,-1-1 1,0 1-45,-1-1 1,-3-1 0,3-1 28,-2 1 0,0 1 0,-1 1 0,2 1 1,-1 1 53,0-1 0,1 1 54,-1 0-164,-2 2 0,5 0 60,-1 4 0,2 2 0,2 2-8,2-2 0,0 1 1,0-3-12,1 0 0,1-2 1,1 0-1,0 0 0,1 0 25,0 0 1,1 0-1,-2 0 1,-1-2 16,0 0 0,1-2 0,0 1-48,2-1 1,-2 3 110,2-1 1,-3 2 120,-2 2 0,0 2 0,-2 4 1,0 1-29,-1 1 1,0-1 0,-1 2 0,0 0-25,0-1 1,0 2 0,0-2 0,0 0-14,0-1 1,0-2-1,0-1-463,0 1 0,1-3-12,1 1 0,-1-4 0,3 0 0,-1-2-546,1-3 892,-3-5 0,5 2 0,-2-2 0</inkml:trace>
  <inkml:trace contextRef="#ctx0" brushRef="#br1" timeOffset="4121">260 771 7957,'4'0'-1,"1"2"1,-3 0 0,2 1 0,0 1 0,0 0 0,2-3 0,-3 2 0</inkml:trace>
  <inkml:trace contextRef="#ctx0" brushRef="#br1" timeOffset="4279">370 712 7030,'0'7'188,"0"2"0,0-1 0,1 3 0,0 0 0,1 2 0,0-1 0,-1 2 0,-1 1 0,0 0 62,2 2 0,-1-3 0,1 2 0,-1-1-290,-1-2 1,0 0-1,0-3-285,0 0 1,0-2 0,0 0-171,0 0 0,0-6 495,0-2 0,0-2 0,0-5 0</inkml:trace>
  <inkml:trace contextRef="#ctx0" brushRef="#br1" timeOffset="4915">331 894 7882,'3'3'0,"1"-1"0,2-1 0,1-1 0,-1 0-3,1 0 1,0 0 0,1-1 0,0 0 0,0-2-1,0 0 3,-2 0 0,1-5 0,-1 1 0</inkml:trace>
  <inkml:trace contextRef="#ctx0" brushRef="#br1" timeOffset="5421">461 719 7502,'0'6'-67,"0"-2"1,0 1-1,0 1 213,0 1 0,0 4 1,1 2-1,0 0 1,1 2-1,0 0 1,-2 1-1,0 0 169,0-1 1,0 0 0,0 0 0,0-2-432,0-2 0,0-3 0,0 1 1,0-2-157,0 0 0,1-4 145,1-1 0,2-2 1,2-2-1,-1-2-60,-1-2 0,0 0 0,1-1 0,-1 1-102,1-1 0,1 1 1,0-1 297,1 1 0,-1 1 1,1 2-1,-1 1 0,0 2 1,-1 4-1,-1 2 463,1 0 0,-2 3 0,-1 0 0,0 1-227,0-1 0,-1 2 0,1-2 0,-1 1-330,2-1 1,-2 0 0,3-3-460,-2 0 0,3-2 544,0-2 0,1-1 0,0-1 0</inkml:trace>
  <inkml:trace contextRef="#ctx0" brushRef="#br1" timeOffset="5843">707 855 7349,'-3'6'-10,"-2"3"0,3 0 0,0-1 0,1 1 167,1 0 0,0 1 0,1-1 0,1-1 2,3-1 1,0 0-1,2-1 1,-1 0-95,1-2 1,-1 1 0,1-3-1,-1 0-114,1-1 1,-1-1 0,1 0 0,-1 0 31,1 0 1,-2-3 0,0-2-119,0 0 1,-2-2 0,2 0 0,-3-1 27,-1-1 0,-1 0 0,0 1 0,0-1 49,0 1 0,-1-1 0,-1 0 51,-3 2 1,0-1 0,-2 2 0,1-1-9,-1 1 1,1 0 0,-1 2 0,1 2 145,-1 1 1,3 2 0,0 1-1,-1 1-82,-1 1 0,-1 2 1,2-2-1,-1 2-105,2 0 1,1 1-1,-2 0 1,3 1-135,1 1 0,1-1 1,0-1-1,1-1-196,1 1 0,2-3 386,2 0 0,1-2 0,-1 1 0</inkml:trace>
  <inkml:trace contextRef="#ctx0" brushRef="#br1" timeOffset="6269">844 803 7628,'0'7'0,"0"1"0,0 1 0,0 2 0,0 0 0,0 1 0,0 1 320,0 0 1,0 0 0,0-1 0,2 0-206,0-1 0,1-3 1,-2 0-1,2-1-227,1-3 1,0 1 0,2-3-28,1 0 0,-1-1 1,1-2-1,-1-1-120,-2-3 1,2 0-1,-2-3 1,2 0-15,0 0 1,0-3 0,-2 2 0,-1 1 32,0-2 1,-2 3 253,1-2 1,1 6-1,-1 3 122,0 3 0,-2 5 1,0 2-1,0 0 401,0 1 1,0 1 0,1-1 0,0 0-372,2-2 0,2 0 0,-1-3 0,2 0-359,0-2 0,1-1 1,-1-3-1,1-1-238,2-1 0,-2-2 0,2-4 431,-2-1 0,0-2 0,-1 1 0</inkml:trace>
  <inkml:trace contextRef="#ctx0" brushRef="#br1" timeOffset="6652">1090 699 7508,'-4'3'53,"1"1"0,1 3 0,0 2 1,1 2-1,0 3 219,1 1 1,0 3 0,0 0-1,0 1 1,0 2 0,0-1-1,0 1 1,0-3-299,0 0 0,1-1 0,0-1 0,1-3-248,0-3 1,1-1-1,2-2 274,0-3 0,-1-7 0,-1-7 0</inkml:trace>
  <inkml:trace contextRef="#ctx0" brushRef="#br1" timeOffset="6653">1032 868 7497,'2'3'72,"3"0"0,1-3 0,1 0 0,1 0 438,0 0 0,3 0 0,-2 0 0,1 0-636,-1 0 0,2-2 0,-2 0 0,-1 0 0,1 0 126,0-1 0,2-2 0,-1 2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5:34.402"/>
    </inkml:context>
    <inkml:brush xml:id="br0">
      <inkml:brushProperty name="width" value="0.04286" units="cm"/>
      <inkml:brushProperty name="height" value="0.04286" units="cm"/>
      <inkml:brushProperty name="color" value="#004F8B"/>
    </inkml:brush>
  </inkml:definitions>
  <inkml:trace contextRef="#ctx0" brushRef="#br0">366 9 7012,'0'-5'379,"0"1"0,1 4-266,2 0 1,-3 1 0,4 1 0,-1 2 104,0 1 0,0 0-162,-3 4 0,0-1 1,0 2-1,0 0 1,0 3-35,0 0 0,0-2 0,0 2 1,1 1-6,2-1 1,-3-2 0,3 2-1,-2 1 52,-1-1 0,3 0 0,0 2 0,-1-1 0,-1 0 26,-1 0 1,1 2 0,1-2-61,0 2 0,1 1 0,-2 0 1,1 0 21,1 0 0,0 3 0,-3 0 0,1-2 0,1 0-111,0-1 0,1 0 0,-3-1 0,0 0 65,0-2 1,3 0 0,0 3-1,-1 0 36,-1 0 0,-1 1 0,0 1 0,1 1-40,2 2 0,-3-2 0,3 2-31,-2-1 0,-1 2 0,0 0 0,0 0 0,1 1-48,2-1 1,-2-3 0,2 1 72,-2 0 1,2 2-1,-1-2 1,0 2-1,-1 2 53,-1-2 0,1-2 0,1 1-19,1-1 1,0 2-1,-3-1 1,0 1-1,1-1-9,2 2 0,-3-2 1,3 0-1,-2 1-34,-1-1 1,0 2 0,0-1 0,0 1 6,0 2 1,3-1-1,0 1 1,-1-1 7,-1 1 0,-1 0 0,0 1 14,0-2 1,0 5 0,0-4-1,0 0 3,0 1 1,0-2 0,0 1 0,0-1 8,0 1 0,0-1 1,0 1-1,0-2 6,0-1 0,0 4 0,0-1 0,-1 0-25,-2 1 0,2 1 0,-2 1 0,2 1-21,1-1 0,-3 3 0,0-2 1,-1 1-14,0-3 0,0 1 1,2 0-1,-1 1 11,-2-1 1,3 0 0,-2-1-1,1 0 13,1-1 1,-2 3-1,2-1 1,-2 0 19,-1 0 0,4 0 0,-3-3 0,1 2 0,-1 0-5,-1-1 0,4 3 0,-3-2-19,0-1 1,3 1 0,-3-2 0,1 2-3,1-1 1,-2-4-1,2 4 1,-2-1 0,-1-2 0,3 2 0,-4-4 0,0 2 6,2-1 0,-3 1 0,3-2 1,0 0 29,1 1 0,-3-4 0,2 2-28,-1 0 1,1-3 0,-3 1 0,2-1-11,2-1 0,-3 0 0,3 0 1,0 1-1,0 0-22,1-1 0,-4 5 0,3-5 0,0 0 0,0 0-20,1 0 1,-4-5-1,2 5 38,-1-1 1,3 0-1,-3 0 1,0-1 6,0 0 0,3-4 0,-3 2 0,1 0-20,2 1 0,-2-4 0,1 2 0,-1 0 17,0-1 0,-2 0 0,3-1 0,-1 0 6,0 1 0,-3 4 0,3-3 0,-2 0-1,0 0 0,1 1 0,-3-3 11,3 1 1,-3 5 0,3-3 0,0 0 0,0-2-5,1-1 0,-2 1 0,3 0 0,-1 0 16,0-2 0,-2 0 0,3-1 0,-1 1-6,0-1 0,0 1 1,2-1-1,-1 1-8,-2-1 1,2 1 0,-2-1 0,2 1 8,1-1 1,-2 1 0,0-1-9,-1 1 0,3-1 1,-3 1-25,1-1 0,1-2 0,3 0 0,-1-1-31,-2 0 0,3 3 38,-3-3 1,-1 0 0,1 1 0,1 0-6,1 2 1,-2-3 30,1 1 1,-2-4 0,2 2-61,-1 0-433,0-3-545,3 2 96,0-3 921,0 0 0,0-3 0,0-2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5:39.934"/>
    </inkml:context>
    <inkml:brush xml:id="br0">
      <inkml:brushProperty name="width" value="0.04286" units="cm"/>
      <inkml:brushProperty name="height" value="0.04286" units="cm"/>
      <inkml:brushProperty name="color" value="#004F8B"/>
    </inkml:brush>
  </inkml:definitions>
  <inkml:trace contextRef="#ctx0" brushRef="#br0">0 0 7533,'0'7'0,"0"0"0,0 0 0,1 1 2,1-1 1,-1 2-1,2 1 1,-3-2-1,1 1 1,1 0-1,0 3 1,1 2 12,0 0 1,-3 0 0,4 0 0,-2 1 0,1 1 0,0 1 0,1-2 0,-1 0 0,1 0 133,0 2 1,-1-1-1,1 2-100,2-1 0,-2 1 0,0-3 0,0 3 0,0-1 32,1 1 0,-1 1 1,1-1-1,0 1-43,2-3 1,-3 2-1,1 0 1,1 1-65,0-3 1,0 2-1,0-1 1,-1 1 64,0 2 0,1-2 0,2 1 0,-2 0 7,-1-1 1,1 5 0,-1-3 0,1 1-1,1-1 0,0-1 0,0 2 1,-2-1 4,0-1 1,-1 2 0,4-2-1,-1 1-4,0 2 0,0 1 0,0 1 0,0 0-16,0 0 0,0-3 0,0 2 0,0-2 14,-3-1 0,4 2 0,-2-3 0,3 1-18,-1 1 0,0 3 0,-1 0 0,0-1-37,0 2 0,3-3 0,-1 2 39,0-2 1,-1-2 0,-1-1 0,0 2 0,0-1-7,0 0 0,0 1 0,1 0 0,-1 0-13,0 1 0,0-1 0,0-1 0,1 0-8,1-1 0,0 0 1,2 2-1,-1 0-6,-1-2 1,1 1 0,1-1 0,-1 2-11,0 0 0,0 0 1,-1 1-1,0-1 10,0 0 0,1 2 0,1-1 0,-1-2-5,0-2 0,0 2 0,-1-2 0,1 1-21,1 0 0,1 0 0,0 2 0,0 0 19,1 1 0,-1-1 0,1 1 0,-1 0 38,0 0 1,1 2 0,0-4-1,-2-1-15,2 2 0,0-1 0,2-1 0,-2 0 7,-1 1 0,1-2 0,-1 0 0,2 0-25,0-2 0,0 1 0,0 0 0,0-2 6,1 0 0,-1-1 0,0 1 0,0-1 11,0 0 0,1 0 1,-1 1-1,0-1-10,0 0 0,0 0 1,1 0-1,-2 1 11,-1-1 1,1 2-1,-1-1 1,2-2-8,0 0 1,-1 1 0,1 0 0,-2-1-5,1-1 1,3 2 0,-3-2-1,2 0-11,-1 0 0,2 3 1,-2-2-1,1-1-7,0 2 1,-1-3-1,1 1 1,-1 0-8,0 2 1,1 0 0,0-1 0,0 0 16,-2-1 1,0-3 0,1 2 0,-2-1-15,0-1 1,-3 0 0,3-1 0,-1 2-24,0-1 1,-2-1 0,2-1 44,-1 0 0,2 1 0,-1 0 0,-1 2 0,1-2-34,0 0 0,-2 0 1,2 1-1,0 0-22,0 0 0,-2-1 1,1-1-1,0 0 0,-1-1-6,0-1 0,-1 1 0,-2-3 8,-1 1 1,1-3 0,-2 3 77,0-1 1,2-2-16,-1 4 1,1-3-1,-1 2-11,0 0 0,0 0-36,2-1 1,-2 1-286,-1-1 87,-2-1-45,1-2-79,-3 0 1,-1 0-199,-1 0 0,0-1 557,-2-1 0,-1-2 0,-2-3 0</inkml:trace>
  <inkml:trace contextRef="#ctx0" brushRef="#br0" timeOffset="2370">540 1726 6891,'1'7'62,"0"0"1,2 0 0,-1 1-1,1-1 1,-1 0-15,0 0 0,1 0 1,-1 0 16,0 0 1,2 3-32,0 2 0,0 1 0,0-1 1,0-3 10,0-1 0,-2 0 0,1 1 0,-1 0-1,1 0 0,0-1 0,-2-1 0,2 1-20,-2 1 0,2-1 0,1 2 1,-1-2-16,0 2 0,2-2 1,-2 2-1,0-1 0,0 1 0,2 2 0,-2-3 1,0 1 20,0 0 1,2-2 0,-3 2 0,1-1 11,0 1 0,-2 0 0,2-1 0,-1 0-15,1 0 0,0 1 0,-2 0 0,3-1-22,-1 2 0,0-3 0,1 3 0,0 0-17,0 0 1,-2-1 0,2 1 0,0-1 26,0-1 0,-2 1 0,2 0 0,0-1 28,0 1 1,-2-1 0,2 2 0,0 0-10,-3 0 1,2-1-1,0 1 1,1 1-17,-1-1 0,1 3 0,0-2 0,-1 0-12,0 0 1,0 1-1,-1-3 1,1 1 1,1 2 1,-2-2-1,2 0 1,0 1-22,0-1 1,-2 2 0,1-3-1,-1 0 51,0 1 1,3 1 0,-2-1 0,1 1-12,-1 0 0,0 0 1,-2 1-1,3 0 1,0-1 1,-2 0 0,2 2 0,0 0 12,0 0 0,-2 0 1,3 1-1,0-1-16,-1 0 1,1 0-1,-2 1 1,1-1 0,2 0 0,-2 0 0,0 0 0,1 0-16,-1-2 0,2 1 1,-3-1-1,1 1 1,1 1 1,-1 1-1,1-1 1,0 0 5,2 0 1,-3 0 0,1 1-1,1-1-8,0 0 0,1 0 0,0 0 0,0-2-10,-3 0 1,3 0 0,-3 1 0,3 0-6,0-1 0,0-1 1,0 2-1,0-2 8,0-1 0,0 3 0,0-2 0,0 2-4,1-1 1,-1 1 0,0-1 0,0 1 5,0-1 0,0 1 0,-1-2 0,0 1-4,-1 0 1,-1-3 0,3 2 0,1 0 0,2 0 1,-4-1-1,2 2 1,-1-1 4,-1 1 1,-1-1 0,2-3 0,0 3-1,0 0 0,1-3 0,-1 2 0,0 0-5,0-1 0,0 2 0,0-3 1,0 2-3,0-1 1,0-2-1,1 1 0,-1-1 1,0 1-1,0 0 1,0 2 0,1-2 6,1 0 0,-1 0 0,2 1 0,0 0 21,-1 0 1,1-1 0,-3-1 0,1 0-15,1 0 1,-1 3 0,2-1 0,-2-1-31,-1-2 0,0 0 0,0-1 1,0 1 15,0 1 1,0-2-1,0-1 1,0 1-15,1-1 1,-1 2-1,-1-3 1,-1 0 5,0 0 1,0 3-1,2-2 1,-1 0 12,-1 1 0,1 0 0,-1 1-3,1-1 1,2 1 0,-1-1 0,0 1 0,0 1-3,0-3 1,0 3 0,0-3 0,-1 0 2,-1 1 0,2-3 0,-3 1 0,3-1-2,0 0 0,-3 2 0,1-3 0,1 2 16,0-2 0,1 3 0,0 0-12,0 0 1,0 2 0,0-4 0,1 0-3,-1 1 0,-3-1 1,1 2-1,1-1-17,0-1 0,0-1 0,0 1 0,-1 0-30,0 0 1,-1-1 0,1 1 23,0 0 0,2 1 54,0-3 1,-3 2 0,1 0-34,1 0-14,0 2 1,1-3-36,0 1 0,-2-1 21,0-1 0,-3 2 8,3 1 1,-3-1 0,2-1-56,-1 1 1,0-1-41,0 1 60,-2-1 0,4 0-157,-3 1 52,1-1-166,-3 2-43,0-3 0,-1 0 0,-1-1-511,0-1 880,-3 1 0,1-8 0,-3 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45:56.87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0 213 8087,'0'8'0,"0"1"0,0-1 157,0 1 1,0 2 0,0 1 0,0-1 0,0 0 0,0 1 0,1 1 0,1 0 92,1 0 1,0-1 0,-1 2 0,1 0-176,-1-1 1,0 2 0,0-3-1,1-2-5,-1-1 1,1 0-1,0-1 1,-1 1-387,-1-1 0,0-2 77,2 0 1,-2-5 168,2-1 0,-2-1 0,-1-5 0,0 0-36,0-2 1,-1-1 0,-1 1 0,-2-1 27,-1 1 1,3-1 0,-1-2 0,0 0 50,0 0 0,-1 2 1,2 0 21,-1 1 1,1-1-1,2 1 1,0-1-22,0 1 0,0 2 0,0 1 48,0-2 1,0 2 0,0 0 99,3 2 0,-1-3 1,3 2-197,-1 0 1,2 1 27,0-3 1,2 4 0,-1-2 0,0 2-13,-2-1 0,1 0 0,3 3-33,-1 0 1,-2 0 0,-2 1 0,1 1-304,0 1 1,-2 0 108,2 0 0,0-1 1,2 3-1,-3-1 42,0 1 0,0-2 243,-1 3 0,-2-1 0,3 4 0</inkml:trace>
  <inkml:trace contextRef="#ctx0" brushRef="#br0" timeOffset="691">179 349 7580,'1'7'0,"0"0"155,2-1 0,1-4 0,-1 1 0,3 0 0,1 0 95,2-1 1,-1-1 0,2-1-1,0 0-127,1 0 1,1-1 0,-4-1 0,0-2-96,-3 0 1,3-2 0,-2-3 0,0 1-125,0-1 1,1 2-1,-2 0 1,0 2-90,-2-2 0,-1-1 0,0 0 85,0-1 1,1 4 24,-3-1 0,-3 3 301,1-2 1,-5 3-98,1-1 1,-1 2-108,-2 1 0,1 1 0,-1 2-28,1 2 0,3 0 1,1 1 10,0 0 0,1 2 1,-3 0-1,2 1 76,0-1 1,2 1 0,-2-1 0,0 1 32,2-1 0,1 4 0,1-1 1,0-1-9,0 0 0,0 1 1,0 1-1,0-2-43,0-1 0,1 0 0,2-1 0,2 1-104,-1-1 1,4 0 0,-2-1 0,1-3-151,2 0 1,-1 0 0,1-2-1,-1 1-146,1-1 0,2-2 0,0 0 0,1-3-729,0-3 0,-3-2 1066,3 0 0,1-1 0,0 1 0</inkml:trace>
  <inkml:trace contextRef="#ctx0" brushRef="#br0" timeOffset="1507">612 357 7186,'5'-3'-246,"-2"-3"0,-2 1 1,-1 0-1,0-2 659,0-1 0,0 3 104,0-1 1,0 0-155,0-2 0,-1-1 65,-2 1 1,1 2-129,-3 1 1,-1 3 0,-3-1-34,1 2 1,-1 2 0,1 1-92,-1 1 1,1 2 0,0-1-157,3 1 1,-3 0 0,3 4 0,0-1 0,0 1-22,1-1 0,-2 4 0,3-1 0,-1 0-59,0 2 1,1-4 0,3 3-1,0 0-65,0-1 1,0 0 0,1-2-84,2-1 0,2 0 0,3-2 23,1-3 1,-1-3-1,1 0 1,-1 0-113,1 0 0,-2-3 1,0-3-1,-1-2-136,0 0 0,1-3 1,0-1 183,-2 2 1,-2-1 0,2 1 0,-1-1 98,-3 0 1,3 2 0,-1 0 142,-1 1 0,0 0 747,1 3-349,-2 1 1,2 8-1,-3 1 1,-1 3-50,-1 0 0,1 1 1,-2 0-1,2 2-59,1 0 0,0 3 1,0-1-1,0-1-118,0 0 1,0 0 0,0-1 0,1 0-156,2 0 1,1-2 0,5-1-618,-1 1 0,2-4-69,1-2 0,1-3 0,3 0 676,-4-3 0,2-6 0,0-4 0</inkml:trace>
  <inkml:trace contextRef="#ctx0" brushRef="#br0" timeOffset="1956">842 315 7520,'0'-9'-730,"-1"2"1220,-2 1 0,-1 0-188,-5 3 1,3 0 0,1 3-25,-2 0 0,-1 1 0,0 2-83,-1 2 0,2 3 0,0 0 0,3 1-45,0-1 0,-2 1 0,2 0 0,1 2-44,-1 0 0,1 3 0,3-1 0,0-1-49,0 0 1,0 2-1,1-2 1,2-2-6,2-1 0,3 0 1,0-1-1,-2 0-442,0-2 1,-1-3 0,4-3-1,-1 0 82,1 0 1,2 0 0,1 0 0,-2 0 44,0-3 1,-2-2-1,1-4 1,-1 1 262,1-1 0,3-3 0,1-1 0</inkml:trace>
  <inkml:trace contextRef="#ctx0" brushRef="#br0" timeOffset="2335">987 0 7355,'0'6'-119,"-1"0"1,-1 0 0,-1 3-1,1 1 567,1 1 1,1 5 0,0-2 0,0 2-148,0 1 0,0 4 0,0 1 0,0 3-13,0 0 1,0 4 0,0-1 0,0-1-118,0 0 1,0-3 0,0 0 0,0-2-142,0-1 1,0-2-1,0-4 1,0-2-432,0-1 0,0-1 0,1-2-1057,2-1 923,-2-3 0,5-5 0,-3-5 1,-1-3 534,-1-1 0,3 1 0,1-1 0</inkml:trace>
  <inkml:trace contextRef="#ctx0" brushRef="#br0" timeOffset="2632">902 298 7325,'0'5'138,"0"-2"1,3-3 0,3 0 0,2 0 0,0 0 299,1 0 0,-1 0 0,1 0 0,-1 0-271,1 0 0,2 0 0,0 0 0,0 0-292,-2 0 1,0-2-1,0-1 1,1 1-497,2 1 1,-1 1 0,-2 0 620,-1 0 0,1-4 0,-1-1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6:21.85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130 98 7405,'0'-6'-428,"0"-1"0,0 1 608,0-1 1,0 3-1,0 0 1,-1-1 77,-1 2 1,2-3 0,-3 2-30,0-2 0,0-1 1,-2 1-6,1-1 0,-1 1 1,-1 0-1,-1 2 17,-2 2 0,2 1 1,-2 1-1,1 1-34,0 1 0,0 1 0,0 5 0,0 0-66,2 0 0,-1 4 0,2 1 1,0 1-74,3 0 0,2 0 1,0-1-1,0-1-208,0-1 1,0 1 0,2-4-1,2 0-86,0-1 1,4-3 0,-2-2 0,1-1-93,0-1 1,2-1 0,0-1 0,1-3-44,-1-3 0,2 0 0,-2-2 0,-2 0 47,-2 0 1,0 2-1,-3-1 192,0-1 1,-2 3 367,0-2 0,0 4-63,0 3 0,0 0 1,0 6-1,-2 1 1,0 1-1,0 1 0,2-1 1,0 1-1,0-1 1,0 1-1,3 1 0,1 1 1,1-1-1,0-2 1,-1-1-1,2-2 0,1-1 1,2 0 2273,-1-1-3001,2 0 0,-2-1 0,2 0 0,0-1-601,0-1 1,-1 1 0,1-3 1144,-1 1 0,0-2 0,-3 2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6:19.75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92 136 7296,'0'-4'-223,"-1"0"553,-1 2 1,-2-3 0,-2 3 0,-1 1-110,1 0 0,1 1 1,1 1-1,-1 1-16,-1 2 1,0 0 0,0 1-1,1 1-26,1 2 1,-1 3-1,0-2 1,0 1-77,0 2 0,4 0 1,-1 1-1,1 0-134,1 0 1,1-1 0,1 0 0,2-2 15,2-1 1,0-1 0,1-3 0,-1-1-252,1-1 0,1-1 1,2-2-1,-1-1-406,1-1 0,0-2 0,-1-2 0,-1 0 672,-1-1 0,0-2 0,-1-1 0</inkml:trace>
  <inkml:trace contextRef="#ctx0" brushRef="#br0" timeOffset="674">124 130 7499,'0'10'-9,"2"0"0,0-1 1,0 2 388,-1 1 1,1 0 0,0 0-1,-1-2-167,0 2 0,1-1 0,0 1 0,0-2-162,-1-1 1,-1 0 0,0-3 0,2-1-79,0-1-562,0-2 0,-2 0 338,0-4 0,0-2 1,0-3-1,0-1 23,0-1 0,0-2 0,0 2 0,0-1 126,0-2 0,0 2 1,0 0-1,0 1 80,0 1 1,1 3 288,1 1 1,-1 3 0,2 1 44,-1 3 0,-1 3 0,2 1 0,-1-1-93,0 1 0,3-1 1,0 1-1,0-1-142,-1 1 0,2-4 0,-2-1 0,2-1-76,0-1 0,3 0 0,0-1 0,-1-1-138,2-2 0,-3-2 1,2 0-1,-2-1-117,-1 1 0,1-3 0,-1 0 0,0-1 59,-2 1 1,1 0 0,-3 3 107,0-1 1,-1 3-1,-2 0 387,-1 2 1,-2 0 0,-2 4-95,-1 0 1,1 3 0,1-1 0,1 2 24,-1 0 1,1 3 0,1 0-1,-1-1-58,1 2 1,1-1-1,0 3 1,1-2-162,1-1 0,0 2 0,1-3 0,0 1 0,2-1 1,1-1-1,2-1 0,1 0 0,2-1 0,-1-1 1,2-2-1,0-1 0,3-1 0,0 0-12,0 0 0,0-3 0,0-1 0</inkml:trace>
  <inkml:trace contextRef="#ctx0" brushRef="#br0" timeOffset="1284">494 182 7518,'-6'-5'68,"2"1"1,-2 3 0,2-2 386,-2 0 1,-3 2 0,0-1 0,2 1-166,-1 1 1,2 0 0,-1 1 0,1 0-60,-1 2 0,1 2 0,-1-1 0,1 2-20,-1 0 0,3 3 0,1 0 1,-1 1-151,0-1 0,3 2 0,-1-2 0,2 1-294,2-1 1,2 0-1,2-4 1,0 0 0,2-2 0,0-1 1,1 0-1,1-1-27,2-3 0,-2-1 0,0-4 0,-1 1-226,-1-1 0,-1-2 0,-1 1 1,-2-1 250,-1 0 1,-1 2 0,1-2 0,-2 2 379,0 0 1,-3 3 171,-1 0 0,-1 3 0,2 1-49,0 3 1,1 1 0,0 0 0,-2 1 13,2 1 1,0 3 0,1-1 0,0 0-55,0 0 0,2 0 0,1 1-309,-2-1 0,2-1 0,0 0 0,0-2 0,2 0 0,-1-1 0,0-1 0,1-2 0,1 0 0,1-1 80,-1 0 0,4-3 0,0-1 0</inkml:trace>
  <inkml:trace contextRef="#ctx0" brushRef="#br0" timeOffset="1381">585 0 8263,'-4'3'0,"2"1"0,1 3 0,1 2 0,0 1 0,0 3 539,0 0 1,0 2 0,1 3 0,0 0 0,1 2 0,0-1 0,-1 1-345,-1-1 0,0 0 0,2-2 0,0-2-72,-1-1 1,1-2-1,-1-1 1,1-2-1,0-3 1,1-1-33,-1 0 1,2-5-92,-2 0 0,3-5 0,-1-5 0</inkml:trace>
  <inkml:trace contextRef="#ctx0" brushRef="#br0" timeOffset="1382">578 208 7592,'3'6'147,"1"1"0,2-3 1,0 0-1,1-2 1,0 0-1,1-1 167,1-1 1,2 0 0,-2-1 0,0-1-274,1 0 0,0-5 0,0 1 0,-1-2-137,1 1 1,-2-1 0,-2-1-1,-1 1-35,-1 1 0,-2 0 0,2 1 84,-1-1 1,-2 4 0,-3 1 110,-2 1 0,-2 1 0,0 0 1,-1 0 89,1 0 1,-1 1-1,1 1 1,1 2 72,1 2 1,1 0-1,-2 2 1,2-1 18,0 2 1,3 2-1,-2-2 1,1 1-130,1-1 1,2 2 0,2-3 0,1 0-84,2 0 1,1 0 0,0-1 0,2-2-487,0 1 0,1-3 0,2-1 1,0-1-1420,2-1 1871,-1 0 0,5-3 0,-3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6:17.92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78 22 7569,'0'-4'-963,"0"0"1279,0-2 1,0 3-114,0-1 1,0 5-1,1 1 1,0 4-1,1 3 1,0 1-1,-1 3 93,-1 0 0,0 0 0,0 2-162,0 3 0,2-2 1,0 2-1,-1 0 1,0 0-40,-1-1 1,0 1 0,0-3-1,0-1-135,0 0 1,0-3-1,0-1-236,0-1 0,0 0 0,0-2-281,0-1-641,0-2 0,0-2 1198,0-4 0,0-5 0,0-3 0</inkml:trace>
  <inkml:trace contextRef="#ctx0" brushRef="#br0" timeOffset="657">7 178 7569,'-4'3'314,"2"1"0,2 0 0,2 0 0,2 0 0,2 0-240,1-2 1,0-1 0,1-1 0,1 0 0,1 0 0,0 0 0,-1 0 0,1-1-693,0-1 0,-2 0 1,1-1 617,-2 0 0,2-5 0,1 1 0</inkml:trace>
  <inkml:trace contextRef="#ctx0" brushRef="#br0" timeOffset="800">149 197 7467,'0'9'0,"1"0"-158,1 1 0,-1-2 1,2 2-1,-1-2 0,1 1 1,0-1 409,3-1 1,-1 0 0,2-2-1,-1 0 1,1-1 0,1-1 0,2-2-1,-1 0-217,0-1 1,3-1-1,-2-1 1,0-2-108,-1-2 0,0-3 0,0 0 0,-2 0 23,-2-1 0,0-1 0,-3 1 0,0-1 67,-2 0 0,0 2 1,0-1-1,-2 1 64,-3 1 0,-1 1 0,-2 1 0,-2 1 84,0 1 0,2 2 0,-2 0 0,0 1-30,2 1 0,1 0 1,1 1-1,-1 1-88,1 0 1,0 3 0,1 0 0,1 2-325,-1 2 1,2 0-1,0-1 1,1 1-554,-1 1 1,1-1 828,2 2 0,0-3 0,0 1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8:10.657"/>
    </inkml:context>
    <inkml:brush xml:id="br0">
      <inkml:brushProperty name="width" value="0.04286" units="cm"/>
      <inkml:brushProperty name="height" value="0.04286" units="cm"/>
      <inkml:brushProperty name="color" value="#004F8B"/>
    </inkml:brush>
  </inkml:definitions>
  <inkml:trace contextRef="#ctx0" brushRef="#br0">39 48 6535,'-8'0'108,"0"0"0,4-1 0,0-1 492,1-1 0,1 1 42,-3 2-648,3 0 0,-1 0 72,6 0 0,1 0 1,4 0-1,0 0-21,0 0 1,0 0 0,0 0-1,1 0 0,1 0 1,-1 0-1,1 0 1,0 0-29,1 0 0,-3 0 1,4 0-1,-2 0-26,1 0 1,3 0 0,-1 0 0,2 0 16,1 0 0,1 0 0,0 0 26,2 0 1,2 0-1,-2 0 1,0 0-1,2 0-2,-1 0 1,-3 0 0,2 0 0,-3 0 23,0 0 1,3 0-1,-1 0-54,0 0 0,-1 0 1,1 0-1,0 0 1,1 0-28,0 0 1,0 0 0,2 0 0,-2 0-13,-2 0 0,1 0 0,1 0 1,-1 0 17,1 0 0,-2 0 0,1 0 0,0-1-17,0-2 0,-1 2 0,2-2 0,0 0-15,-1 1 0,1-2 0,-3 2 1,1-1 31,-1-2 0,2 4 0,-6-2 1,1 2-7,0 1 0,-3-2 0,0-1 0,-1 1-47,-1 1 1,-3 1-1,1 0-213,0 0 0,-2 0-108,1 0 0,-2 0 393,2 0 0,1 0 0,2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8:13.05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1 202 7569,'0'5'-9,"0"1"1,0-1 38,3-1 1,-1 1-1,3-3 1,1 0-1,1 0 1,1-1-1,0-1-4,0 0 1,0-1 0,0-1 0,0-1 0,0-1 0,-1 0 0,-1-1-1,-1-1 1,1-1-3,1-1 1,-1 3 0,-1 0-56,1-1 1,-2-1 0,1-1-16,-2 0 0,0 3 0,-3-1 43,0 0 0,0 2 41,0-2 0,-1 5 0,-2-2 81,-2 2 1,1 1 0,-2 0 1,0 0 0,-1 3 0,-1 0 0,0 2-9,1 1 1,-1 1 0,1 2 0,0 0 24,2 2 1,1 2 0,-1-2-1,1 2 13,1 1 1,2 0-1,-2 0 1,2-2-103,1 0 0,0 1 0,1-3 1,2 0-44,2-1 1,2-4 0,1-1 0,0 1-22,0-1 1,2-2 0,2 1 0,-1-2-336,0-1 0,1 0 0,-2-1 0,0-1 36,0-1 1,1-3-1,0 2 1,-2-2-393,0 1 0,-4 0 707,1-3 0,-1 0 0,3 0 0</inkml:trace>
  <inkml:trace contextRef="#ctx0" brushRef="#br0" timeOffset="580">230 147 7519,'0'8'90,"0"0"0,0 0 0,0 0 0,0 2 0,1 1 0,0 1 351,2-1 1,2 3 0,-1-1-309,0-1 0,1-1 0,1-2 0,-1 0-116,1-1 0,0 2 0,1-6 1,-2 0-60,1-1 1,-2-2 0,2-1-18,0 0 0,1-1 1,0-2-1,-2-2-289,-2-2 1,0-1 0,0-1 0,-1 0 140,-1-2 0,-1 0 1,0 1-1,0-1 40,0 2 1,0 0-1,0 1 128,0 0 0,0 4 196,3 1 0,-2 3 1,2 3 131,1 2 1,-3-1-1,2 2-135,1 0 1,0 0-1,4 0-90,0-1 1,0-3 0,0 1 0,0-2-47,0-1 1,2 0 0,1-1-1,-2-1-254,0-1 1,2-3 0,-1 1 0,0-2 46,-1-1 1,-4 3 0,-1 0 123,0-2 1,1 5 175,-2 2 1,-1 3 0,-2 5 0,-2 1 162,-1 2 1,1-3 0,2 4 0,0-2-85,0 1 0,0-1 1,0-2-1,0 0-158,0 0 0,0 0-578,3 0 1,1-4 0,4-1 545,0-2 0,0-1 0,0 0 0</inkml:trace>
  <inkml:trace contextRef="#ctx0" brushRef="#br0" timeOffset="1030">546 92 8086,'-3'-6'0,"1"1"0,3 7 0,3-1 0</inkml:trace>
  <inkml:trace contextRef="#ctx0" brushRef="#br0" timeOffset="1699">831 194 7569,'0'-8'0,"0"1"0,0-1 0,0 0 0,-4 1-34,-1 1 1,-2-1 76,-1 2 1,0 2-1,0 0 1,-1 2-1,0 1 1,-2 0-1,1 0 1,-1 1-1,1 2 932,0 2-839,1 2 0,-1 3 1,-1 2-1,2-1 6,3 1 1,0 2 0,2-1 0,1 1-95,-1-1 1,2 1 0,3-3 0,0-2-86,2 0 1,3-2 0,-1-2 0,2-2-90,1-2 0,0-1 0,1 0 0,1-1 38,0-2 1,1-1 0,-2-5 0,0 0-209,2-2 1,-1-3 0,-2 1-1,0-1 80,0 1 0,-3-5 0,0 2 0,-2 0 62,-1-1 0,1 0 0,0 0 0,-1-2 72,-1 2 0,-1 1 1,0 2-1,0 1 204,0 2 1,0 1 772,0 2-685,3 3 0,-2 5 1,2 5-1,-2 3 116,-1 3 0,0 1 0,0 4 0,0 0-73,0 0 1,0 2 0,0 1 0,0 1-189,0-1 0,0 0 1,0-4-1,1 1-113,1 0 1,0-4 0,3-1-1,1-2-68,1-2 0,1-2 0,0-3 0,1-1-15,2-1 0,-2-1 1,4-1-1,1-3-180,-2-2 1,3-5 0,-3 0 0,0-1 97,-1-1 1,-2 4 0,-2-2 0,-2 0 243,-2 3 0,-3 0 36,0 1 0,0 4 1,-3 1 16,-2 2 1,-2 5 0,-1 1 0,0 2 358,0 1 0,3 3 0,0 1 0,2 2-272,1-1 1,1-3 0,1 3 0,0-2-100,0-1 0,1 0 1,2-1-1,2-2-223,2 0 1,1-3 0,1 1 0,0-2-331,2-1 1,3-2 0,-1-3-1,2-2-305,1-2 0,-4-2 786,-1-1 0,1-6 0,0-4 0</inkml:trace>
  <inkml:trace contextRef="#ctx0" brushRef="#br0" timeOffset="2238">1115 131 7610,'0'13'0,"1"0"123,2-2 0,-2 2 0,1-1 0,-1 0 0,-1 1 1,0-1 217,0-1 1,1 0-270,2 0 1,-2-1 27,1-2 0,-1-4 1,-1-4-1,0-5-366,0-2 0,3-1 1,-1 0-1,1-2 13,0-1 0,-1-3 0,3 2 0,-1 0 81,0 1 0,2 3 1,2 0-1,-1 1 195,1 1 0,0 0 0,0 4 0,0 0 117,0 1 1,0 2-1,0 1 178,0 4 1,-1 2 0,-2 1 0,-1 2-29,-1-2 0,-2 3 0,2-2 1,-3 1-52,0 0 0,3-2 0,0 3 0,-2-2-124,0 1 1,-1-3 0,0-3-913,0 1 1,4 0-65,1-1 1,2-1-1,0-5 861,-2-2 0,6-1 0,-2-4 0</inkml:trace>
  <inkml:trace contextRef="#ctx0" brushRef="#br0" timeOffset="2781">1503 139 7560,'-6'-1'103,"1"-1"1,-1 0 0,-1 0 0,-1 1 0,0 1 0,0 0 0,0 0 0,0 1 0,0 1 558,1 0 0,-1 5-595,0-2 0,2 2 0,1 1 0,0 0 1,0 0-1,0 0 0,2 2 0,1 1 1,1 1-1,1 0 0,0 0 0,1-1 1,2-1 41,2-2-86,2 0 1,3 0-58,1 0 1,2-1 0,-1-1 0,0-1 18,2-2 0,1 0 0,1-3 0,-1 0-166,1 0 0,0-1 1,0-2-1,-1-1-121,-2 0 1,2-6 0,-2 2 0,1-1 38,-1 0 1,1 1 0,-2 0 0,-1-2 151,1-1 0,-2 0 1,-2 1-1,0 0 92,0 0 0,-3-1 1,0 0-1,-2 2 53,-1 0 1,-1 4 0,-1-1 529,0 0 1,-1 2-1,-2-1-328,-2 2 1,-2 0-1,-1 3 1,0 1-90,0 2 0,0-2 1,0 5-1,1 0-28,-1 1 1,1 1-1,0 0 1,3 0-34,1 0 0,-3 2 0,4 1 1,0-2 18,1 0 0,1-1 0,0 0 0,1 0 39,1 0 0,3 0 0,3-1 0,1 1-21,1 0 0,2 0 0,4-1 0,0-2-134,0-2 0,0 1-1,0-2 1,2 0-534,0-1 0,4-2 0,-1-1 0,1-1-119,-1-2 1,1 3 0,-3-3 0,-2 1-1163,0 0 1826,-1-2 0,0-5 0,0-1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48:51.757"/>
    </inkml:context>
    <inkml:brush xml:id="br0">
      <inkml:brushProperty name="width" value="0.04286" units="cm"/>
      <inkml:brushProperty name="height" value="0.04286" units="cm"/>
      <inkml:brushProperty name="color" value="#F6630D"/>
    </inkml:brush>
  </inkml:definitions>
  <inkml:trace contextRef="#ctx0" brushRef="#br0">20 65 9351,'6'0'71,"-1"0"1,-1 0-1,1 0 1,1 1 0,0 1-1,1 0 1,-1-1 0,1 0-1,-1-1-63,1 0 0,-1 0 0,1 0 0,1 0 1,1 0-1,-1 0 0,-1-1-43,0-1 1,-1 1-1,1-1 1,-1 1-1,1 1-66,-1 0 0,-2 0 0,1 0-44,0 0 1,-2 0 0,2 0-23,0 0 0,-2 0-422,2 0 1,-1 0 588,2-2 0,1-2 0,-1-2 0</inkml:trace>
  <inkml:trace contextRef="#ctx0" brushRef="#br0" timeOffset="-103870.189">53 1 6804,'-3'4'0,"1"0"0,0 1 87,-1-2 0,2 1 0,-1-3 1,-1 2-1,1 0-22,-2 0 0,0 2 1,-1-2-1,2 2 0,-1-2 1,1 1-81,0 0-16,1-3 15,2 2 0,-1-1 2,-1 0 16,2 0-2,-3-2 0,3 1 0,0 1 70,0-1-55,0 2 0,2-2 1,1 0-12,0 1 0,-1 0 1,2-1-14,-1 1 1,0-1-10,-1 1 0,1 2 7,1 0 0,1 0-12,-3 0-3,3-3 0,-2 3-54,2-2 0,-2-1 0,-1 2-150,0 0 1,1-3 229,-1 3 0,-1-3 0,2 0 0</inkml:trace>
  <inkml:trace contextRef="#ctx0" brushRef="#br0" timeOffset="-103060.189">221 14 7041,'-3'0'367,"0"2"1,3 0-349,0 2 0,0 0 0,2 1-43,0-1 1,3-2 0,-1 0 40,-1 1 1,3-2-67,-2 1 1,0 1-135,0-1 138,-2 0 1,1-1-1,-3 1 141,0-1-33,0 2 1,-1-1 8,-1 0 1,0 3-5,-2-3 0,2 2 0,-2-1-26,1 1 1,-1-2-1,1 2-15,-1 1 0,2-1-82,-2 0 1,3-2-331,-2 3-1,3-1 1,0 0-101,0 0 486,0-2 0,0 1 0,0-3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47:08.626"/>
    </inkml:context>
    <inkml:brush xml:id="br0">
      <inkml:brushProperty name="width" value="0.04286" units="cm"/>
      <inkml:brushProperty name="height" value="0.04286" units="cm"/>
      <inkml:brushProperty name="color" value="#004F8B"/>
    </inkml:brush>
    <inkml:brush xml:id="br1">
      <inkml:brushProperty name="width" value="0.04286" units="cm"/>
      <inkml:brushProperty name="height" value="0.04286" units="cm"/>
    </inkml:brush>
    <inkml:brush xml:id="br2">
      <inkml:brushProperty name="width" value="0.04286" units="cm"/>
      <inkml:brushProperty name="height" value="0.04286" units="cm"/>
      <inkml:brushProperty name="color" value="#F6630D"/>
    </inkml:brush>
  </inkml:definitions>
  <inkml:trace contextRef="#ctx0" brushRef="#br0">2257 3999 6382,'0'-5'879,"0"0"-687,0 2-92,0 3 0,1-5 30,2 2-125,-2 2 0,2-3 1,-2 2 210,2-1-58,-2 0-93,3-1 1,-3 1-31,1-3 1,-1-1 0,3 2-34,0 1 1,-3-4 0,2 3 0,0 0 2,0-1 1,2 1 0,-1-4 0,1 1 10,1 0 0,-1-2 1,0 0-5,2-1 1,0-1-1,2 1 1,-1-2-1,0-1-5,1 0 0,2 1 0,0-2 0,0 2-18,1-2 1,-2-1 0,3 0 0,-1 1-5,-2 1 1,3 1 0,-2-1 0,0 0-11,1-1 0,-2 2 0,3-1 0,-1 0 0,-2 1 1,2-2-1,0 3 1,0 0-12,0 0 0,0-2 0,-1 3 0,1 0-33,1-1 1,-2 2 0,2-3 0,0 1 42,0 2 1,-2 0 0,3 2 24,1 0 1,-3-1 0,0 1 0,-1 0 0,0-1-12,-1 1 0,2 2 1,-1 1-1,-1-2 29,0 0 0,-1-1 0,1-1 0,1 1-32,0 0 0,-2 2 0,-1 0 1,0 0-19,1-1 1,-2 1-1,0 1-4,-2 2 0,0-1 0,1 2-61,0-1-176,-4 1 1,2 2-377,-1 0 650,-2 0 0,-1 3 0,-4 2 0</inkml:trace>
  <inkml:trace contextRef="#ctx0" brushRef="#br1" timeOffset="8170">3350 2931 6789,'0'-6'-281,"0"1"1,-1-1 470,-2 2 0,2-4-22,-2 3 1,2 0 9,1-1 0,0 4-7,0-4 0,-1 4-49,-2-1 0,-1 3-87,-5 0 0,2 3 1,1 4-1,1 2 0,0 3 157,1 1 1,-1 2-116,-1 4 1,-1 2 0,2 3 0,1 0 0,0 2 78,0 0 0,3 3 0,-1-1 0,1 0-107,1-2 1,0 3 0,0-6 0,0-1-68,0-1 1,0 2 0,0-4 0,0-1-62,0-3 1,0-1-1,0-2 1,0 1-360,0-1 1,0-1-183,0-3 0,0-2 221,0-1 1,0-7 398,0 0 0,0-9 0,0-2 0</inkml:trace>
  <inkml:trace contextRef="#ctx0" brushRef="#br1" timeOffset="8394">3158 3256 7498,'1'-4'-42,"1"1"1,4 2 258,1 1 0,3 0 1,0 0-133,1 0 0,0 0 1,-3 0-1,1 0-181,-1 0 0,0 0 1,1 0-1,-1 0-181,0 0 0,1-1 0,-1-1 277,0-1 0,1-3 0,-1 1 0</inkml:trace>
  <inkml:trace contextRef="#ctx0" brushRef="#br1" timeOffset="8804">3358 3089 7500,'0'9'0,"0"-1"-7,0 0 0,0 2 0,0 0 0,0 2 0,1 1 194,2 2 0,-3 0 0,3-1 1,-2-1-94,-1-1 0,1 0 0,1-4 0,1 0 0,-1 1 133,-1-1-272,-1-3 1,0-5 0,0-6-71,0-1 0,0-5 0,0 1 34,0 1 0,0-2 1,0 0-1,0 0 1,0 0-7,0 2 1,0 0 0,0 2 0,0 0-70,0-1 0,3 2 20,3 1 0,-2 3 1,2 4-50,0 1 1,-1 3 0,1 3 59,0-3 1,-1 2 124,0-5 0,1 5 0,2-3 0</inkml:trace>
  <inkml:trace contextRef="#ctx0" brushRef="#br1" timeOffset="9045">3500 3089 7569,'0'10'0,"0"0"-201,0 1 215,0 0 1,0 1 0,0 1 106,0 0 1,0 2 0,0-4 0,0-1-128,0 0 0,0-2 1,1 0-362,1 1 1,0-5 366,4-1 0,-4-6 0,1-1 0</inkml:trace>
  <inkml:trace contextRef="#ctx0" brushRef="#br1" timeOffset="9202">3508 3006 7823,'5'0'-197,"2"0"1,-2 0 0</inkml:trace>
  <inkml:trace contextRef="#ctx0" brushRef="#br1" timeOffset="9982">3700 3098 7499,'-9'0'12,"1"0"1,0 0 0,-1 0 0,1 0 0,1 1 196,1 1 1,-1 2-1,2 3 1,0-2 0,-1 2-41,-1 0 1,4 2-1,-1 2 1,1 1-108,1 1 0,-1-3 1,3 2-1,0-1-163,0 0 1,0 0-71,0-2 1,3-4-1,3 0 1,1-2 42,2-1 0,-1-4 0,-1-4 0,0-1 27,-1-2 1,-1 0 0,3-1 0,-2-2 25,0-1 1,-5 3-1,2-2 1,-2 3 27,-1 1 1,0-1 58,0 1 0,1 3-67,2-1 0,-2 5 244,2 1 0,0 4 0,0 5-68,-1 2 1,2-1-1,-2 4 1,0 1-62,-1 1 1,-1 1 0,1 2 0,1 1 26,1 2 0,-1-3 0,-2 2 0,0 0 26,0-3 0,-2 0 1,-2-2-1,0-1 42,1-2 0,-3 0 1,2 1-1,0-2-43,-3 0 1,0-2-1,-2 0-97,1-4 1,0-2-1,-1-4 1,1 0-72,0 0 1,-1 0 0,1 0 0,0-1-108,-1-2 0,1 2 0,0-4 0,0 0-212,3 1 0,-2 1 1,4-2-140,-2 2 0,3-4 1,-1 1 513,2-1 0,1-1 0,0-1 0</inkml:trace>
  <inkml:trace contextRef="#ctx0" brushRef="#br1" timeOffset="10494">3750 2914 6081,'0'9'251,"1"3"1,1 2 0,0 2-1,0 4 1,-1 1 0,-1 1-1,1 0 26,2-2 1,-2 0 0,2-1 0,-2 0-236,-1 0 1,0-4-1,0-2 1,0-1-191,0-2 0,0-1-232,3 0 186,-2-5 0,4-1 1,-3-6-1,0-3-3,0-5 1,2 2 0,0-2 0,0 2 65,3 0 1,-3-1 0,2 1 0,0 2 91,-2-1 0,4 4 0,-3 2 54,3 1 1,0 1 0,0 0 0,1 0 207,-1 0 1,-2 3-1,-2 3 1,1 1 42,-1 2 1,-2 2-1,1 0 1,-2-1-112,-1-1 1,3 0 0,0-1-66,-2 1 1,0-1-2387,-1 0 2296,0-3 0,4-1 0,1-4 0</inkml:trace>
  <inkml:trace contextRef="#ctx0" brushRef="#br1" timeOffset="10819">3983 2873 6919,'0'8'160,"0"0"1,0 2-1,1 0 1,1 2-1,1 1 1,-1 2-1,0 0 1,0 2 114,0 0 0,1-1 0,-3 2 0,0 0-167,0 2 0,0-1 1,0-3-1,0-1-241,0-1 0,0-1 0,0 1 0,0-2-402,0 0 1,0-3-189,0 2 0,0-4 247,0-2 0,0-7 476,0 0 0,4-9 0,0-2 0</inkml:trace>
  <inkml:trace contextRef="#ctx0" brushRef="#br1" timeOffset="11026">3942 3098 7569,'0'5'-258,"0"1"1,1-4-1,1 1 248,4-3 1,2 0-1,2 0 1,2 0 9,-2 0 0,3-3 0,0-2 0</inkml:trace>
  <inkml:trace contextRef="#ctx0" brushRef="#br1" timeOffset="11376">4067 3148 7569,'8'4'-109,"-2"0"1,-1-5-259,2-2 1,0-1-1,1-5 359,1 1 0,-1 0 0,0-1 0,-2 0-32,0-2 0,-5 5 0,3-3 0,-1 2 12,0-1 1,0 3 0,-4 0 121,-2 1 1,1 2-1,-4 2 42,0 0 0,-1 0 0,-2 1-25,1 1 0,3 3 1,1 3-1,2 1-2,-1-1 0,0 0 1,3 1-1,0 0-19,0 2 0,0-2 0,0 3 0,0 0-5,0-1 0,3 0 0,1-3-103,0 0 1,2 0 0,2-2-158,1 0 1,-1-4 0,0 1-1,1-2-32,-1-1 0,0-3 0,0-1 207,-3-1 0,6-4 0,-1-4 0</inkml:trace>
  <inkml:trace contextRef="#ctx0" brushRef="#br1" timeOffset="11818">4225 2998 7444,'0'8'0,"0"0"-179,0 1 1,0-1-1,0 1 1,0 2 530,0 3 0,0 2 0,1 1 0,1-1-144,1 1 0,0-3 0,-3 0 0,0 0-188,0-1 0,0-1 0,1-4-314,1 1 153,-1-5 0,6-1 0,-4-6-91,2-2 1,-2-4 0,1-1 0,0-2-20,-2-1 1,0 3 0,0-2 0,1 1 146,-2 0 0,3-1 0,0 5 0,-1 1 78,1 0 1,0 3 0,-1-1 210,2 0 1,0 1 81,0 3 0,-2 4 1,2 1-1,-1 3 54,1 0 0,-3 3 1,1 1-1,-2 0 14,-1 0 1,2-1-1,1-1-305,-1 1 0,-1-2 0,0 1 1,1-2-402,1-3 0,0-3 0,0 1-1407,3-2 1778,1-5 0,1 0 0,1-5 0</inkml:trace>
  <inkml:trace contextRef="#ctx0" brushRef="#br1" timeOffset="12187">4392 3139 7569,'4'9'-261,"-3"-5"1,6 0 0,-1-4 0,1 0 320,1 0 0,1-4 1,-1-1-1,0-3 1,1 1 23,-1 1 1,-2-1-1,-1 2 1,1-3-190,-2 0 1,1-1 0,-3 1 191,1 0 0,-1 2 164,-2 1 1,-3 3-138,-3-1 1,-1 5 0,-2 2-1,2 0-17,1 3 1,0 0 0,2 1 0,1 1-18,-1-1 1,-2 1 0,4 2-1,0 0-26,1-1 0,1-1 1,0-1-68,0 1 1,1-1-1,1 0 1,1 1-1,2-2 3,1-1 1,3 0 0,1-3 0,2-1-601,1-1 1,1-1 609,3 0 0,-1 0 0,1 0 0</inkml:trace>
  <inkml:trace contextRef="#ctx0" brushRef="#br1" timeOffset="12543">4751 3123 7339,'0'-9'-538,"0"4"0,0-1 946,0 0 0,-1-1 0,-1 1-238,-1 0 1,-1 4-1,2-3 1,-4 1-19,-1 2 0,-2 1 0,1 1 0,0 0-32,-1 0 1,1 0-1,0 0 1,-1 1-11,1 2 0,0 1 0,-1 2 0,1 0 10,0 0 1,2 5 0,1 0-1,1 0-72,-1 1 1,3-2-1,0 3 1,2 0-186,2 0 0,0-3 0,5 1 0,1-1-102,2-2 1,2-4 0,-1-1 0,2-2-103,0-1 0,2-1 0,-3-2 0,0-2-62,0-2 1,-1-6 0,-2 0 402,-1-3 0,4-1 0,1 0 0</inkml:trace>
  <inkml:trace contextRef="#ctx0" brushRef="#br1" timeOffset="12835">4751 2806 7569,'0'-5'-355,"-1"1"1,-1 5 506,-1 2 1,0 2 0,3 4 0,0 1 9,0 1 0,0 3 1,0-2-1,0 1 40,0 2 0,0 1 0,0 1 0,0-1-49,0 1 1,0 0 0,0 0-1,0 2-46,0 0 1,1 1-1,1-4 1,1 1-184,-1 0 0,1-1 0,0-2 1,-1 0-171,-1 1 0,2-3 0,0-1 0,-2-2-451,0 0 0,0-4-281,2 1 978,-2-4 0,3 5 0,-4-2 0</inkml:trace>
  <inkml:trace contextRef="#ctx0" brushRef="#br0" timeOffset="16526">3224 4382 6279,'-5'0'369,"-1"0"32,4 0 246,-1 0-273,3 0-22,0 0-162,0-4 0,3 0-124,3-4 1,1-1 0,2 2 0,-2 0 1,-1 2 0,1-1 1,0-3-1,1-1-141,0-1 0,5-1 0,-3 3 37,2-2 0,-1 1 1,3-4-1,0 0 1,2 0 6,1 0 1,0 1-1,-1-2 1,1 2-62,0 1 1,2-1 0,1 0-1,-2 1 39,0 0 0,-2-2 0,1 3 1,0 1 35,-1 1 1,1 1-1,0-1 1,-2 2 5,-1 1 0,1-1 1,-4 1-1,0 0 11,2 0 0,-4-1 1,2 2-1,-2 0-71,0-1 0,2 1 0,0-1-59,-1 0-113,-1 1 0,-1-1 10,-3 1 231,-1 3 0,-8 2 0,0 4 0</inkml:trace>
  <inkml:trace contextRef="#ctx0" brushRef="#br1" timeOffset="23104">4993 3665 7535,'0'8'-2,"0"1"162,0-1 1,-3 3-1,0 1 1,1 1 91,1 2 0,1 1 0,0 0 1,0 1-53,0 0 1,0 2-1,0 1 1,0-2-54,0 0 0,0-2 0,0 0 0,0-1-176,0-1 0,0-4 0,0 1 0,0-2-334,0 0 1,1-1-133,2 1 1,-2-4-1,3 0-448,-1-2 1,-1 0 942,4-3 0,-1-4 0,4 0 0</inkml:trace>
  <inkml:trace contextRef="#ctx0" brushRef="#br1" timeOffset="23369">5059 3815 7569,'0'13'0,"1"-2"11,2-2 1,-2 0 0,2 0 128,-2 2 0,-1-2 1,0 3-1,0 0 0,0-1 185,0-1 0,0-1 0,0-1-218,0 1-717,0-1-812,3 0 1422,-2-7 0,7-2 0,-4-7 0</inkml:trace>
  <inkml:trace contextRef="#ctx0" brushRef="#br1" timeOffset="23571">5101 3715 7655,'0'-8'539,"0"2"112,0 0-1412,0 5 761,0-3 0,0 8 0,0 0 0</inkml:trace>
  <inkml:trace contextRef="#ctx0" brushRef="#br1" timeOffset="24537">5335 3840 7509,'0'-8'-273,"-1"0"428,-2 3 0,1-3 132,-4 3 0,1 1 0,-3 1-84,-1 2 1,1 1 0,-1 0-1,1 0 24,0 0 1,-1 1-1,1 2 1,0 3-45,-1 1 1,1 1 0,0 1-1,-1-1-86,1 0 0,3 4 0,0 0 0,0 0-89,1 0 1,2 2-1,-1-2 1,2 0-75,1 0 0,4-1 1,1-3-212,3 0 0,1 0 0,1-3 1,1-2-20,0-2 1,1-2-1,-1-2 1,-1-5 38,-1-2 1,-1-1 0,1 2-1,-1-2 69,1 0 0,-4-3 0,0 3 0,-2 1 109,-1 1 1,-1-2 0,-1 0 0,-1 1 89,-2 4 1,3-2 611,-3 3-393,2 1 0,1 4 0,0 6 0,0 1 56,0 1 0,0 4 1,0 2-1,0 2-89,0 1 0,3-3 1,-1-1-1,0 0-218,-1 0 0,2-3 0,1 0 0,-1-3-603,1-1 1,3-4-104,-2 1 0,3-2 727,0-1 0,0-4 0,1-1 0</inkml:trace>
  <inkml:trace contextRef="#ctx0" brushRef="#br1" timeOffset="24831">5460 3607 7831,'0'9'252,"0"2"1,0 2-1,0 4 1,1 0-67,1 3 1,-1-3-1,2 5 1,-2-1 11,-1 1 1,0 4-1,0-5 1,0 2-68,0-1 0,0-4 1,0 2-1,0-3-278,0 0 1,0-4 0,0-2 0,0-2-921,0 0 1,1-5 1066,2-1 0,1-6 0,5-1 0</inkml:trace>
  <inkml:trace contextRef="#ctx0" brushRef="#br1" timeOffset="25220">5435 3873 7471,'1'8'-53,"1"-3"1,3 0 0,4-2-1,1 1 1,2 1 269,-2-2 0,0-2 0,1-1 0,2 0-58,0 0 1,2-3 0,-3-1 0,0 0-78,0-3 1,-1 0-1,-3-2 1,1 1-119,-1 0 0,0-1 0,1 1 0,-2 0-67,-1-1 0,0 1 131,-3 0 0,0 2 7,-3 1 0,-4 3 0,-1-1-17,-3 2 1,0 4 0,-1 0-1,1 2 11,0 2 0,-1 0 1,1 1-1,1 1 91,1-1 1,0 3-1,3 1 1,1 0 38,1 0 0,1 2 1,0-2-138,0 1 0,1-3 1,2 2-1,2-3 0,3-1-117,0 0 1,1-2-1,2-1 1,2-2-578,0-1 1,3-1 671,-2-1 0,6-4 0,1 0 0</inkml:trace>
  <inkml:trace contextRef="#ctx0" brushRef="#br1" timeOffset="25621">5893 3907 6959,'5'-9'119,"0"1"1,-4 0 120,2-1 1,0 1-1,-3 0 111,0-1 0,-1 1-30,-2 0 0,-1 3-122,-5 2 0,1 2 0,0 1 0,-1 0-45,1 0 0,2 0 0,1 1 0,-2 1 0,0 2 19,-1 0 1,2 2-1,1 2 1,-1 1-106,1-1 1,1 3 0,2 0 0,-1 0-56,1 1 1,1-1-1,1 2 1,1-1-75,2-2 1,2-1-1,2-1 1,0 1-187,2-1 0,-3-3 0,5-2 0,0-2-179,0-1 1,-1-4-1,3-3 1,-1-2-1468,-2-2 1893,3-4 0,-4-2 0,3-4 0</inkml:trace>
  <inkml:trace contextRef="#ctx0" brushRef="#br1" timeOffset="25946">5943 3565 7574,'0'-5'369,"0"2"1,0 6-173,0 3 0,0-2 1,0 3-1,0 1-61,0 2 0,0 2 0,0 0 0,-1 1 70,-1 3 1,1 1 0,-2 0 0,2 0 20,1 3 0,-3 0 0,0 3 0,2-1-50,0 2 1,1-3-1,0 0 1,0 0-153,0-3 0,0 2 0,0-3 0,0-2-288,0-2 1,0 1 0,0-3 0,0-1 82,0 0 0,1-2 0,0 0-560,2 1 0,0-4 1,-2 0 739,2-2 0,1-3 0,5-5 0</inkml:trace>
  <inkml:trace contextRef="#ctx0" brushRef="#br1" timeOffset="21133">4025 3690 7569,'0'8'-174,"0"1"195,0-1 0,0 0 0,1 1 0,1 0 91,1 2 1,-1 2 0,-1 4 0,1 0 0,1 2 108,-1 0 0,2 1 0,-2-3-125,0 3 1,-1-3 0,0 2 0,1-3-72,1-2 1,-1-3 0,-2 2 0,0-1 0,1-3 291,2-3-842,-2 2 446,3-7 1,-4-1 0,0-6-1,0-2 42,0-3 0,0 2 0,0-4 0,1 2-67,1 0 1,-1-3 0,3 2 0,0 0-53,1 0 1,0-2-1,1 3 1,0 1 48,1 1 1,2 0 171,-1 1 1,1 3-1,-1 3 2,0 1 1,-2 1 0,-2 1-1,1 1 1,0 4 16,1 1 0,-1 3 0,-1 0 1,1 2 192,0 1 1,-3-2-1,0 3 1,-1 0-125,-1-1 0,3-1 0,0-4 0,-1 0-108,-1 1 0,0-1-223,1 1 0,0-4 1,4 0 3,0-2 1,-1 0 0,0-3-1,2 0-201,0 0 1,1-4-1,-2-1 1,0-3-891,0-4 1265,2 3 0,4-7 0,1 3 0</inkml:trace>
  <inkml:trace contextRef="#ctx0" brushRef="#br1" timeOffset="21652">4334 3798 7510,'0'9'-98,"0"-4"0,0 1 0,0 0 222,0 2 1,0 0 0,0 1 0,0 2 97,0 0 0,0 3 1,1-2-1,0 0-91,2 0 1,1 3 0,-2-3 0,1 1 37,-2-1 1,3-3 0,0-1-266,0 1 1,1-4 0,2 0-93,-2-2 1,1-1 105,2-5 1,-1-1 0,0-4 0,-2-2-228,-2-1 0,3 2 1,-2-3-1,-1 1 108,1 0 1,-1-1 0,-3 1-1,0 0 51,0 1 1,3 1-231,-1 0 604,1 5 1,-3 1 0,0 6 0,0 2 132,0 3 0,0 3 1,0 1-1,1 0-142,2 0 1,-2 2 0,2-3 0,0-1-63,0-1 1,3 0-1,-3-2 1,1 0-163,0-2 0,2-3 0,0 1-425,1-2 0,1-2 0,0-2 0,-2-2 434,0-3 0,0 0 0,2-1 0</inkml:trace>
  <inkml:trace contextRef="#ctx0" brushRef="#br1" timeOffset="22327">4534 3807 7487,'0'8'-45,"1"0"0,1 1 0,0-1 1,0 1 228,-1 2 1,2-1-1,0 2 1,0 0-1,-1 1-63,1 0 1,0-1-1,-2-3 1,1 1-1,0 1 1,0 0 0,0-3-213,1-3-144,-2 3 1,3-8 81,-4 0 1,2-4-1,1-4 1,-1-1 1,-1 1 0,-1 0 0,0-1 1,0 1 8,0 0 1,3-1 0,-1 1 0,0 0 45,-1-1 1,2 4 0,1 0 125,0 2 0,-1-3 0,2 2 103,-2 0 0,4 2 18,-1-1 0,0 3 0,0 3 39,0 2 1,-1 6 0,0 0-1,-2 0 46,-2 1 0,0-2 0,1 3 0,1 0-153,-2 0 0,0-3 0,-1 1 93,0-1 0,1-6-297,2-1 1,-1-2-1,3-2 1,1-2-403,-1-2 0,2-6 0,-2-1 293,-1-1 1,3 2 0,-4-2 0,1 1-1,1 2 69,-1 1 1,-2 0 0,2 2 207,0 1 0,-3 1 176,1 5 1,2 2-1,-1 6 1,-1 0 165,-1 1 0,0-1 1,0 0-1,2 1-118,-1-1 0,-1 3 0,0 0-224,2 0 1,-1-2-273,3-1 1,-2-3-503,3-2 1,-4-2 726,4-1 0,-1-4 0,4-1 0</inkml:trace>
  <inkml:trace contextRef="#ctx0" brushRef="#br1" timeOffset="22544">4851 3840 7569,'0'11'96,"0"0"0,0 1 46,0-1 1,0 0-1,0 2 1,0 0 0,0-1-1,0 0 59,0-2 1,0 2 0,0-1-663,0-1 0,3 0 47,-1-2 1,2-4 413,-1-1 0,-2-6 0,2-1 0</inkml:trace>
  <inkml:trace contextRef="#ctx0" brushRef="#br1" timeOffset="22753">4859 3748 7646,'5'0'-47,"-2"0"1,1 0 0,1 0-1</inkml:trace>
  <inkml:trace contextRef="#ctx0" brushRef="#br0" timeOffset="32437">3691 4883 5739,'-4'1'62,"1"1"1,1-1 207,-1 2-192,2-2 0,-3-1 145,1 0 157,2 0-82,-3 0 311,4 0 371,0 0-863,4 0 0,-2 0 0,4 0 25,0 0 1,2-3-50,4 0 0,0 0 1,1 1-1,0-1-43,-1 1 1,-2-2 0,4 1-1,0-1-34,-1 0 1,2-1 0,-1 2 0,2 0-18,1 0 0,2 2 0,1-3 0,-2 1-19,0 0 0,-2 0 0,1 1 0,0-1-42,-1 1 0,0-2 1,-1 1-1,-2-1 41,-1 0 0,2 2 0,-3 1 1,-1-1-64,-1-1 0,-3 0 0,0 3-641,0 0 524,-2 0 201,0 0 0,-4-4 0,0 0 0</inkml:trace>
  <inkml:trace contextRef="#ctx0" brushRef="#br1" timeOffset="35172">4500 4541 7477,'0'-9'-77,"0"1"1,0 1 281,-3 1 1,1 2 0,-4 5-102,0 2 1,1 3 0,1 4 0,-1 2 25,0 1 1,3 4 0,-3 6 0,0 1 52,1 1 1,2 6 0,-1 3 0,2 1-35,1 2 0,0 4 1,0 3-1,0 0-36,0-2 1,0-4 0,0-2 0,0-1-63,0-2 0,3-4 0,0-4 0,-1-5-469,2-2 1,-3-5 0,3-2-58,-1-2 1,-1-4 0,3-3 82,-1-4 0,-1-6 0,-1-4 0,1-1 392,-1-1 0,-5-6 0,-2-1 0</inkml:trace>
  <inkml:trace contextRef="#ctx0" brushRef="#br1" timeOffset="35434">4367 4916 7569,'-4'0'926,"4"0"-751,4 0 1,4 0-1,1 1 1,-1 1-1,0 1 1,2-2-234,1 0 1,-2-1-1,3-1 1,-1 0-439,0-2 0,0-4 1,-2 2 495,-1-3 0,0-4 0,1-1 0</inkml:trace>
  <inkml:trace contextRef="#ctx0" brushRef="#br1" timeOffset="35739">4526 4774 7523,'4'9'0,"-1"-1"0,-2 0 0,-1 1 0,1 3 14,2 1 1,-3 0-1,3 1 1,-2 0-1,0 0 1,1-1 0,1-1 286,-1-2 1,-1 0 0,1-2 731,1 0-1116,0-3 0,-2-2 0,1-6 1,0-3-21,0-1 1,-1-5 0,-1-2 0,0-1-1,0 1 0,0-1 0,0 3 0,1 0 52,2 0 0,-2 1 0,2 3 4,-2 0 0,-1 0 1,2 2-45,1 0 0,4 4-91,-2-1 1,0 3 46,0 0 0,1 2 0,1 2-350,-1 1 1,1-1 484,-1 2 0,1 1 0,2-2 0</inkml:trace>
  <inkml:trace contextRef="#ctx0" brushRef="#br1" timeOffset="36134">4684 4749 7362,'0'9'-26,"-3"-1"1,0 0 0,2 1 0,0 0 428,1 2 0,0-2 1,0 3-1,1 0-201,1 2 0,-1-2 0,3 0 0,0-1-164,1 1 0,0-2 1,0-4-1,2 0-74,0 0 1,2-2 0,-1-1 0,0-2-90,1-1 1,-1-4 0,-1-2 0,0-1-20,-1-1 1,-2-2 0,3 0-1,-3-1-122,0 1 1,-1 1 0,-3 0 0,0 1-115,0 0 517,0 3 1,0 5 0,0 5 0,0 4 202,0 2 0,0-1 0,0 3 1,0 0-136,0 0 0,1-3 1,1 1-1,1-1-448,2-2 0,-2-1 0,2-1 0,2-3-258,0-2 0,1-1 1,0-1-1,-2-2-497,0-3 998,-4-5 0,5-2 0,-2-3 0</inkml:trace>
  <inkml:trace contextRef="#ctx0" brushRef="#br1" timeOffset="36547">4943 4758 7663,'-9'0'263,"4"0"1,0 0 0,0 3-70,1 3 1,-1-2 0,-1 2-124,0 0 0,1 2 0,0 0-260,2 1 1,2-4 102,1 1 1,1-2-1,2 2 1,2-3-45,3-2 1,3-1 0,1 2 0,0 1 23,0-1 0,2-1 1,-3 0-1,0 1 74,1 0 1,-5 4-1,1-2 1,-1 0 92,-3 3 1,0 0 0,-4 2-25,0-1 0,-1 0 0,-2 1 0,-2-1 215,-3 0 1,0-2-1,0-1 1,0-1-145,3 1 1,-3-3-1,3 0 1,-3-1-227,0-1 1,2 0 0,2-1 0,-1 0-601,0-2 0,4-4 388,-2 2 0,2-3 0,1 0 1,0 0 329,0-1 0,0 1 0,0 0 0</inkml:trace>
  <inkml:trace contextRef="#ctx0" brushRef="#br1" timeOffset="36855">5093 4549 7417,'-1'8'-643,"-1"2"1,-1 1 902,1 3 1,1 1 0,1 3 0,0 1 460,0 0 0,3 4 1,0-2-1,-1 2-480,-1-1 1,0-4-1,0 2 1,2-2-232,-1-2 1,-1 0-1,-1-1 1,0-2-254,0-1 1,3-1 0,0-3-2206,-2 1 1710,0-5 0,-1-1 738,0-6 0,4-5 0,1-5 0</inkml:trace>
  <inkml:trace contextRef="#ctx0" brushRef="#br1" timeOffset="37210">5068 4799 8162,'8'-4'0,"1"0"0,1 1 0,2 0 95,-2 1 1,2-1 0,0 0-1,0 1-54,0 1 1,-1 4-1,-3 1 1,1 1 53,-1 4 0,0 0 0,1 2 0,-2-2-25,-1 0 0,0 0 1,-3 1-1,0 1 34,0-1 1,-2-3 0,2-2-127,-2 2-228,-1-3 1,0-2 113,0-4 0,0-3 0,0-3 0,0-2 81,0-1 1,0 2-1,0-2 214,0 2 1,0 0 0,1 1-100,2 0 0,-1 0 0,3 2-98,2 0 1,0 1-1,1 0 1,1 1-59,-1 0 0,-2 4 0,-1-3 96,2 2 0,-4 1 0,1 0 0</inkml:trace>
  <inkml:trace contextRef="#ctx0" brushRef="#br1" timeOffset="38122">5535 4841 7416,'1'-8'-669,"1"3"0,-1-2 669,2 1-111,-2-1 191,-1-2 0,0 1 24,0 0 0,0 2-33,0 0 0,0 4 49,0-4 0,0 1 0,-1-3 126,-2 3 0,1 0 0,-3 3 61,-2-1 0,-1 0 1,-3 3-1,-2 1-15,0 2 0,-2 2 0,3 3 0,0 1-16,0 3 1,1-2-1,3 4 1,-1 0-108,1 2 1,3 1 0,3-1 0,1-2-157,1 0 0,0-2 0,1 0 0,1 0-149,4-5 1,4 0-1,2-4 1,0-2-194,0-3 0,3-2 0,-2-6 1,1 0-50,0-1 1,-4-3 0,1 2 0,-3 0 62,-2 0 0,0 1 0,-3 3 0,-1-1 40,-1 1 1,-2 0 389,-2-1 0,1 5 228,-3 1 0,3 3 1,-1 3-213,2 2 1,1 5-1,0 2 1,0 0 134,0 0 1,0 1 0,0-3 0,1 1-264,2-1 0,-1-3 1,3-3-569,2 0 1,0-1-803,2-3 1367,-1-4 0,0-4 0,1-5 0</inkml:trace>
  <inkml:trace contextRef="#ctx0" brushRef="#br1" timeOffset="38395">5618 4532 7507,'0'9'53,"0"-1"0,0 1 0,0 2 1,0 3 235,0 2 0,0 3 0,0 3 0,1 0-9,2 1 1,-2 3 0,2-5 0,-3 1-84,0-3 1,0-1 0,0-1-1,1-1-253,2 1 0,-2-3 1,2-1-1,-2-1-785,-1-2 0,0-3-1437,0-2 2278,0-3 0,0-6 0,0-5 0</inkml:trace>
  <inkml:trace contextRef="#ctx0" brushRef="#br1" timeOffset="38768">5610 4774 7360,'3'9'-159,"-1"-5"0,4-1 0,-1-1 0,1 0 1,0 0 641,0 0 0,4-1 1,1-1-1,0 0-292,2 0 0,-1-3 1,2 0-1,-1-2-129,-1-1 1,2-2 0,-3 0 0,0 0-133,-2-1 1,-1 1 0,0-1 0,-2 1 31,0 0 1,-4-1 0,0 1 17,-1 0 1,-1 2 0,-1 2 113,-1 0 1,-3 1 0,-3 4-29,-1 2 0,1-1 1,0 4-23,-1 3 1,4 0-1,-1 3 1,1 0-1,0 1 59,2 0 1,-1 2-1,2-3 1,0 1-41,1 1 1,1-1 0,1 0-1,1-1-90,0-1 0,5-2 0,-1-2 1,4-1-365,1-3 1,4-2 0,-1-1 0,0 0-523,0 0 913,2-4 0,-3-4 0,4-5 0</inkml:trace>
  <inkml:trace contextRef="#ctx0" brushRef="#br1" timeOffset="39122">6060 4774 6835,'-1'-8'778,"-2"0"1,-1-1-532,-5 1 1,1 2 0,0 2 0,-1 0-87,1 2 1,0 1 0,-1 1 0,1 0-82,0 0 1,-1 0 0,1 1 0,0 2 3,-1 2 0,4 3 0,0 0 0,1 1 2,-1 3 1,3-2 0,-1 3 0,2 0-80,1 0 1,0-2 0,0 2 0,1-1-139,2-2 1,2-2-1,3-1-180,0-2 1,4-3 0,-1 0 0,-1-4-6,-1-3 0,2-4 0,0-1 1,0-2-520,-2-1 0,-1 2 835,0-3 0,1 0 0,-1-2 0</inkml:trace>
  <inkml:trace contextRef="#ctx0" brushRef="#br1" timeOffset="39443">6077 4416 7501,'-6'8'-25,"2"0"0,-1 1 0,1 3 0,1 2 418,1 1 1,1 5-1,1 0 1,0 1-76,0 3 1,0-1 0,0 1-1,0-1-86,0 0 0,0 3 0,0-4 1,0 2-135,0-2 0,0-1 0,0-2 1,0-1-70,0-2 1,0 1 0,0-4-1,0 0-113,0 1 0,1-3 1,1 0-1,1-3-169,2-2 0,-2 0 0,2-2 38,2 0 1,0-2-1,2 1 1,-1-2-22,0-1 1,3-4 0,1-1 0,0-2-30,0 2 0,2-6 0,-2 3 1,0-1-42,1 0 0,0 1 0,-1 2 306,1 0 0,-2-3 0,1-4 0</inkml:trace>
  <inkml:trace contextRef="#ctx0" brushRef="#br0" timeOffset="84596">65 0 7002,'0'7'0,"0"0"45,0 1 1,-1 0 0,0 3 0,-1 1-1,-1 2 1,1 1 0,0 0 0,0 1 21,-1-1 1,2 2 0,-2-2-1,1 0 1,0 1 0,0 1 0,0 2-1,0 1 207,0-1-269,-1 0 0,2 3 1,-1 0 22,1 1 1,-1 1-1,0 0 1,0 0-1,1 0 12,1-1 1,0 2 0,0-1 0,0 1-25,0 1 0,-2 1 0,0 1 0,1-2-21,0 2 1,1-1 0,0-1 0,0 0 24,0 0 1,0-2 0,-1-1 0,0 1-18,-1-1 0,0 2 1,2-3-1,0 0-1,0 1 1,0-1-1,0-1 1,-1 1 1,-1 1 1,1 1 0,-1 2-1,1 0-2,1 0 1,0 3 0,0 0-5,0 1 0,0 2 0,0-3 1,0 1-1,0-1 5,0-2 1,0 2-1,0-3 1,0-1 6,0-1 0,0-1 0,0 2 0,0-1-4,0 0 0,0 1 0,1 2 0,0 1-10,1 2 0,1 0 0,-3-1 0,0 0 0,0 1 0,2-1 0,0 1 0,-1-1-9,0 1 1,-1-3-1,1 4 1,0-2 3,1-1 1,0 2 0,-2-5 0,1 0-28,1 0 1,0-2-1,1 1 30,0-3 0,0 0 0,-1 0 0,0 1 1,1-1-7,0-1 0,2 1 1,-3 2-1,1 0 9,0 1 0,2 1 1,-3 1-1,1 1-14,0 1 0,2-3 0,-3 1 0,0-2 16,1-1 1,-2 2 0,3-4 0,-1 0-6,-2-1 0,2-1 0,0-1 1,0-1 0,0 1 0,1 1 0,-1 1 0,0-1 38,0 0 1,1 1 0,-1 0-1,0 1-14,0 1 0,1 1 1,-1-1-1,0 0-6,0 0 1,1-1 0,-1 2-13,0-1 0,1 0 0,1-3 0,-1 1 0,1-2-4,1 0 0,-2 0 0,1-3 0,-1-1-24,0 0 1,1-1 0,-2 0 0,-1 0 42,1 0 1,2 0-1,-3 0 1,0-1-3,1-1 1,-2 0-1,2-1 1,-1 0-8,0 1 0,1 0 1,-2-1-1,2 1-39,1-1 1,-2 2-1,1-3 1,1 0-11,0 1 1,-2 1 0,1-3 0,1 1 4,0 0 0,-3-1 0,2 0 25,0-1 0,-2 0 0,1-1 1,1 1-1,-1-1 0,-1 1 0,2-1 0,-1 1 1,0-1 22,-2 1 0,3-1 0,-1 1 0,0-1-11,1 1 0,-3-1 0,3 1 1,-1 0-16,1 1 1,0 0 0,-2 1 0,1 0-2,0-1 0,0 1 0,1-3 1,0 1 0,0-1 0,1 1 0,-1-1 0,-1 0 15,1-1 0,-3 0 0,3 0 0,-3 0 2,0 2 0,2-3 0,1 0 0,-2 2 2,0-1 0,1 2 0,0-1-3,-1 1 0,2-3 1,0 0-22,-2 1 0,2-1-14,-1 0 1,0-1 33,-2 1 1,2 0-1,0 3 1,1-1-1,-3 0 1,2-1 3,0-1 0,0-2 5,-2 3-9,3-1 0,-2 3-3,4-1 1,-4-2-11,1 1 1,0-2 0,-1 2 0,1 0-16,0 0 1,-1-2-16,1 2 0,-1-3-7,1 2 1,0-2 37,0 3 1,-1-1 19,1 2 0,-1-2 1,1-1-12,0 0 1,0-2-45,-2 4 0,1-4-9,1 1 1,-1 0 14,1 0 77,-1-2-5,-1 3 1,0 0-10,2 2-72,-1 0-18,2-1 57,-3-1 0,0-3 1,2 3 25,0 1 1,1-1-169,-1-1 8,-1-1 1,2-2 0,-3-1-346,0-2 490,-3-5 0,0 2 0,-4-3 0</inkml:trace>
  <inkml:trace contextRef="#ctx0" brushRef="#br0" timeOffset="87387">1414 1167 7438,'0'7'-71,"0"-3"0,0 1 0,0 0 0,0 0 0,0 2 1,0-1-1,0 1 0,0 0 0,0 1 0,0 1 218,0 1 1,0-1 0,0 1 0,0 0-1,-1 0-59,-1 2 0,1 2 0,-1 2 0,1 1-17,1 1 0,0 0 0,-2 3 0,0 0-45,0 3 1,2 1 0,0 1 0,-1 0-15,-1 0 0,1 1 1,-2 1-1,1-2 82,0 2 1,0-3-1,1-1 1,0 0-4,-2-1 0,1 1 0,2-2 0,0-1-46,-3-1 1,3 1 0,-2 1 0,1-1-11,1-1 0,0 2 0,0-1 0,-1 0-36,-1-3 1,1 2 0,-1 0-9,1 0 1,1 1-1,-2 0 1,0 1-1,1 1-1,0-1 1,1 2-1,0-1 1,0 1-22,0 0 0,0-3 1,0 1-1,0-3 26,0-2 0,0 2 0,0-2 1,0 0 21,0 0 1,0 0-1,0 4 1,0 0-6,0 0 1,0 3 0,0-2 0,0-2-8,0 1 0,0-3 0,0 0 1,0-1-45,0-1 1,0 1-1,0-1 1,0 0 10,0 3 0,0-2 1,0 2 18,0 1 1,2 1 0,0-2 0,0 1 0,-2-1-11,0 0 1,1 0-1,0-1 1,2 0 20,-2 2 0,0-2 1,-1 1-1,0 0 29,0 0 1,0-1 0,0 0-1,1 0-18,1 0 1,-2 0 0,3 0-1,-3-1-12,0 1 1,2-1-1,1 1 1,-1 1 2,1-1 0,-3 0 0,3 1 0,-2 1-6,1-1 0,-1-1 1,1-1-1,-1 0 2,-1 0 0,0-1 1,2-3-1,0 1 4,0-1 0,-2 4 1,0-5-1,0 0-3,0 0 0,0-2 0,1 3 0,0-2-1,2 0 1,-1-2-1,-2 1 1,0-1-37,0-1 1,0-1 0,0 0 4,0-1 0,0 1 1,2-1-1,0 1 1,-1-1-7,0 1 0,-1-1 0,0 1 20,0-1 1,0 1 0,1-1 21,1 1 0,-1-1 0,1 1-29,-1-1 1,-1 1-1,0-1 1,0 0-81,3-2 1,-3 2 62,2-2 0,-1 2 1,-1 0 19,0 1 0,2-3 0,1 1-18,-2 0 1,0 0 0,-1 2 58,0-1 1,0 0 0,2-1-21,0-1 0,0 1-6,-2 1 1,0 1-5,0-1 1,0 1 11,0-1 0,0-1 1,1-2-1,0 1-25,1-1 1,1 2-74,-3 1 42,0 1 0,0-4-5,0 0 65,0-3 0,0 1-39,0 1 1,0-1-2,3 1 1,-3-1-26,2 1 48,-1-1 15,-1 2-42,0-3 209,0 0-173,0 3-218,0-2 145,0 2 0,0-3-135,0 2 161,0-1 41,0 5-336,0-5-207,0 2 551,0-3 0,0-3 0,0-1 0</inkml:trace>
  <inkml:trace contextRef="#ctx0" brushRef="#br1" timeOffset="113185">629 713 7569,'0'-4'0,"0"0"0,-1 0 10,-1 0 0,1 1 0,-4 3 0,0 0 0,0 1 132,-2 1 0,1 1 1,-1 2-1,1-1 0,1 1 1,1 1-1,-1 0-95,-1-2 1,0 2 0,2-2-1,1 1 1,1 0-173,0 0 1,0-3 0,2 2-9,0 1 0,0 0 0,3 0 1,1-1-28,2-1 0,0 1 0,1-1 0,1 0 86,1 0 1,0-1-1,-1 0 1,1 1 39,-1 0 0,-1 0 1,-1 1-1,-1 0 279,-1 0 0,-2 2 1,0-2-83,-1 2 1,-2 2 0,-1 1 0,-3-1-26,0-1 0,-2 0 0,1-1 0,-1 0-20,1-2 1,-1 1 0,1-2 0,-1 0-80,1 0 1,-1-1 0,1-2-1,-2 0-53,0 0 0,1 0 0,-3 0 0,2-1-498,-1-1 0,0 1 269,3-4 1,2 1 0,2-2 43,1-1 1,2 1 198,1-1 0,2 1 0,2-1 0</inkml:trace>
  <inkml:trace contextRef="#ctx0" brushRef="#br1" timeOffset="113762">681 701 7569,'0'6'-24,"0"0"1,0 1 54,0-1 0,0 1 0,0 0 0,0 1 0,0 1 168,0 2 0,1-3 0,0 3 0,1 0-32,0-1 1,1 2-1,-1-2 1,1 0-78,0-1 0,2 0 0,0 0-232,0-1 1,0-4-1,-1-2 1,1-1-47,1-1 0,0-1 0,1-1 0,-1-2-22,-2-2 1,2-1 0,-3-1-1,2-1 54,-1 1 0,-3-1 1,1 0-1,0 1-86,0 1 1,-1 1-1,1-1 183,-1 1 229,-1 2 1,0 2 55,0 4 1,0 2 0,0 3 0,0 1-24,3 1 1,-3 0-1,2-1 1,-1 1-1,0-2-163,1 1 1,-1-3 0,3 0-335,-1 0 0,2-4 0,-1 1-766,2-1 1060,-2-1 0,1-3 0,-1 0 0</inkml:trace>
  <inkml:trace contextRef="#ctx0" brushRef="#br1" timeOffset="114324">863 739 7538,'0'10'0,"0"-1"0,0-1 13,0 1 1,0 1 0,0 3 0,0 0 226,0 3 1,0 0 0,2 4-1,0-1-84,-1 1 0,2-1 1,-1 0-1,0 1 0,1-1-116,-1-2 1,1 1-1,-2-3 1,1-1-123,0-3 1,-1 1-1,1-4-369,0 0 386,0-3 0,-2-4 0,0-4-92,0-4 1,0-4-1,0 0 1,0-1 32,0-1 0,-2-3 1,0-1-1,-1-2-151,1 0 0,0-1 1,-2 1-1,-1 0 140,2-1 0,0 1 0,3 2 1,0 2 127,0 1 1,0 2 0,1 0 0,0 2 99,1 1 0,3 0 0,-2 3 0,0-1 244,2 1 0,-1 2 0,0 2-49,1 1 1,1 2 0,0 1-149,1 3 0,-1 1 1,1 3-1,-1 1 34,1 0 1,-3 2-1,0-2 1,-1 1-43,-2 0 1,2-2-1,-1 1 1,0-1-31,-2-1 0,-3-1 0,-1 0-105,-2 2 1,0-2-1,-1 1 1,-1-3-1,-1-3-74,1-1 1,0-1 0,0 0 0,0 0-368,0 0 0,0-3 1,3-1-197,0-2 1,3 0-1,2-1 640,0 1 0,0-4 0,0 0 0</inkml:trace>
  <inkml:trace contextRef="#ctx0" brushRef="#br1" timeOffset="114823">966 830 7510,'1'6'64,"1"-2"0,2-2 1,2-1 141,1-1 1,-1 0 0,1 0 0,-1-1-166,1-1 1,-1-1 0,1-4-1,-1 1-105,1-1 0,-2 1 1,0-1-176,0 1 0,-4-1 0,1 1 142,-1-1 0,-1 1 0,-1 0 0,0 1 35,-1 1 1,-3 2 129,0 0 1,0 2-1,0 2 1,2 0-6,0 2 0,0-2 0,1 3 0,0 0 35,1 0 1,0 2-1,1 0 1,0 1 1,0 1 1,0 1 0,0 0 0,0-1-33,0 0 0,2 0 1,1-2-1,1-1-111,1 1 0,1-1 1,0 0-1,1-2-237,-1-2 1,1-1 0,-1-1-54,1 0 0,0-1 1,1-1-1,-3-2 333,1-2 0,0-6 0,0-2 0</inkml:trace>
  <inkml:trace contextRef="#ctx0" brushRef="#br1" timeOffset="115176">1115 785 7346,'1'11'-314,"1"-1"0,-1 1 0,2 1 0,-1 0 481,0-1 1,1-3 0,-1 3 0,0-2 339,-1-1 0,1-2 0,-1-1-616,1 0 22,0-4 0,-2-1 0,0-4 0,0-2 6,0 0 1,0-2-1,0 0 1,-2 0 0,0 0 49,1 1 0,0-2 0,1 0 13,0 1 0,0 1 0,0 1 0,1-1 53,1 1 0,-1-1 0,3 1 0,-1 0 3,1 2 1,-2-1 0,2 2 0,-1 0 24,1 0 0,-2 1 0,2 2-31,2 0 0,-1 1 1,2 1-1,-1 2-344,-2 2 1,1-2 311,-3 0 0,3 1 0,-1 1 0</inkml:trace>
  <inkml:trace contextRef="#ctx0" brushRef="#br1" timeOffset="115486">1245 759 7413,'1'6'-132,"1"1"0,-1 0 0,1 1 1,-1 1 832,-1 1 0,0-1-653,2 2 1,-1-3-1,1 0 1,-1 0 0,-1-2-246,0 1 1,1-3 196,1 0 0,2-5 0,2 0 0</inkml:trace>
  <inkml:trace contextRef="#ctx0" brushRef="#br1" timeOffset="115796">1245 603 7738,'-4'-3'1586,"-1"-1"-1586,4 1 0,1 0 0,4 3 0</inkml:trace>
  <inkml:trace contextRef="#ctx0" brushRef="#br1" timeOffset="116283">1349 746 7385,'-4'3'-73,"1"0"0,1 5 0,0 0 329,1 0 1,0 3-1,1-2 1,0 1-104,0-1 0,3 2 0,1-2 0,2 1 0,1-1-118,2-1 0,-2-3 1,2-1-41,-2-2 1,0 1 0,1-3 0,1 0-29,-2 0 0,1-4 0,0-2 0,1-2 1,-1 0-118,-1-2 0,-1 1 0,-2-3 48,-2 2 0,1 1 0,-1-1 0,0 0 73,-1 3 1,-4-3 0,-2 2 14,-3 0 0,1 1 1,-2 2-1,1 1 1,0 2-1,-1 0 1,1 1-1,-1 1 1,0 0-1,2 0 0,-1 0 1,2 0-1,0 1 510,2 1 0,-2 0 0,2 2-521,-2 1 0,2 1 0,0 0 0,1 1-344,2-1 1,0 1 0,1-1-232,0 1 0,0-1 600,0 1 0,6-1 0,1 1 0</inkml:trace>
  <inkml:trace contextRef="#ctx0" brushRef="#br1" timeOffset="116766">1556 804 7569,'0'7'22,"0"-1"0,3 1 1,-1-1-1,-1 1 258,0-1 1,-1 1-1,0-1 21,0 1-380,0-1 0,-3-3 63,-1-3 1,-1-1-1,0-3 1,1-1 7,1-1 0,0-3 0,2 1 1,-1-1 80,0 0 0,1 1 0,1-3 0,1 0-1,1-2 0,2 1 0,2 1 0,1 0 6,-1 2 1,1 0-1,-1 3 1,2-1-4,0 1 0,-1 2 0,2 2 0,-2-1-18,0 1 1,-1 0-1,1 2 1,-1 0-149,1 0 0,-1 0 0,1 0 0,-2 1 0,0 0-854,0 1 0,-3 1 945,2-1 0,-2 2 0,1 2 0</inkml:trace>
  <inkml:trace contextRef="#ctx0" brushRef="#br2" timeOffset="119181">1757 791 9629,'7'0'0,"-1"0"0,1 0 0,-1 0 75,1 0 0,-1 0 0,2 0 1,-1 0-1,2 0 0,-1 0 0,0 0 1,0 0-135,1 0 1,0 0-1,-1 0 1,0 0-101,0 0 0,0 0 1,-2 0-1,1-2-53,-1 0 0,1 0 1,-1 2-193,1 0 1,-3 0 36,0 0 367,0 0 0,3 0 0,-1 0 0</inkml:trace>
  <inkml:trace contextRef="#ctx0" brushRef="#br1" timeOffset="125302">3087 713 7706,'1'8'0,"0"0"0,1 0 0,0 1 0,-2 0 236,0-1 1,0 4 0,0-2 0,0 0 0,0-1 0,0 0 0,0 0 0,0-2 430,0 1-694,0-5 1,1 0-1,0-4 1,2-3 0,-2-2-1,0-2 1,-1-2-110,0 0 0,0-3 142,0 0 1,1 0-1,0 0 33,1 0 1,0 0 0,-1 0 0,1 1 0,2 1 0,2 2 0,-1 3 0,-1-1 39,1 1 1,1 0 0,0 2-29,1 1 0,-1 3 0,1 0 0,-1 0-142,1 0 0,-1 3 1,1 1-1,-1 1-304,1-1 1,-3 1 0,-1-2-375,0 1 1,2-2 768,-3 2 0,3 1 0,-2 1 0</inkml:trace>
  <inkml:trace contextRef="#ctx0" brushRef="#br1" timeOffset="121956">2114 733 7569,'0'-4'168,"0"6"0,0 5 0,0 0 0,0 0 0,0 1 0,0 0 0,0 1 0,0 1 133,0 1 1,0 1-1,0 0 1,0-2-255,0-1 1,0 2-1,0-3 1,0 0-499,0 0 0,0-4-249,0 0 1,1-3-236,1-1 935,-1-6 0,4-4 0,-1-3 0</inkml:trace>
  <inkml:trace contextRef="#ctx0" brushRef="#br1" timeOffset="122282">2127 629 7544,'0'-3'2014,"0"5"-2345,0 4 0,0 2 0,0-1-733,0-1 1,1 1 1063,1-1 0,2 3 0,2 2 0</inkml:trace>
  <inkml:trace contextRef="#ctx0" brushRef="#br1" timeOffset="122627">2179 830 7405,'0'7'-249,"0"-1"1,0 1-1,0-1 1902,0 1-1430,0-4 0,0-3 1,0-4-206,0-2 1,0 0 0,0-2 0,0 1-12,0-2 1,0-2 0,1 2 0,0-1 0,2-1 0,1 1-1,1 1 1,0 2 0,2 1 0,-1 1-749,1 1 766,-1 2 0,1-1 0,-1 4 0,1 1 0,-1 3 0,-1 0 1,-1 3-1,0 0 0,1 1 0,-2 0 0,0 1 775,-2 0-664,0-2 1,-1 4 0,0-3 0,0 1 0,0-1-115,0-1 1,0-1-821,0 0 1,1-2-1,0 0-975,2 0 1773,2-7 0,-5 2 0,3-7 0</inkml:trace>
  <inkml:trace contextRef="#ctx0" brushRef="#br1" timeOffset="122986">2386 590 7552,'0'-4'287,"0"0"0,0 3 1,0 1-1,0 3 0,-2 3 1,0 1-1,1 2 228,0 2 1,1 3 0,0 3-389,0 2 0,0-1 1,0 6-1,0 1 0,0 1 1,0 4-1,-1 2 0,0 1 1,-1 1-1,0-3 733,1 0-1055,1-3 0,0-5 1,0-4-1,0-3 0,0-2 1,1-2-1132,1-1 560,-1-2 1,2-5 0,-2 0 92,1-1 1,-1-4 0,1-3 672,-2-2 0,0-3 0,0-1 0</inkml:trace>
  <inkml:trace contextRef="#ctx0" brushRef="#br1" timeOffset="123068">2289 824 7569,'0'4'428,"0"0"1,1-1 0,1 0-1,2 0 1,3-1-256,2 1 0,-2-2 0,1 1-300,0-1 0,0-1 0,2 0 1,-1 0-538,0 0 1,1-1 663,-2-1 0,0-2 0,1-2 0</inkml:trace>
  <inkml:trace contextRef="#ctx0" brushRef="#br1" timeOffset="123430">2438 817 7585,'3'4'127,"2"-2"1,0-1 16,2-1 1,1-1-1,1-1 1,-1-2-155,-1 1 0,0-5 0,-1 0 1,0-1 22,-2-2 1,2-1 0,-2 1 0,1 0 0,0 1 27,-3 0 1,1 2 0,-1 0 247,-1 1 0,0 0-54,-1 1 1,-2 1 0,-1 2 0,-1 0-57,-1 4 1,2 0 0,-1 4 0,1 1-67,-1 2 0,0 3 0,-1-1 0,2 0-48,0 1 0,-1 1 0,1 1-98,2-3 0,0 2 0,1-3 0,0 1-25,0-1 1,1 0-1,1-3 1,3 1-173,3-1 0,-2-2 1,2-2-1,0-1-504,-1-1 1,1-1 0,0-1-527,0 0 1260,1-6 0,-2 1 0,-1-6 0</inkml:trace>
  <inkml:trace contextRef="#ctx0" brushRef="#br1" timeOffset="123847">2620 739 7569,'0'13'-31,"2"0"1,1-3 75,1-1 0,-3 0 0,2 0 0,-1-1 0,0-1 1,0 0 246,-2-1 0,3-3 0,-1-3 0,-1-4 0,-1-2-357,-2-3 1,1 1 0,-1-2 0,1 0-79,1 0 1,0 0 0,0-1 151,0 0 0,3 2 0,-1-1 0,2 1 0,1 1 68,1 1 1,0 0-1,1 1-5,-1 2 1,1 1 0,-1 3-75,1 0 0,-3 1 0,0 1-159,1 2 1,-1 0 0,0 0-630,-1 1 0,1 1 790,-2 0 0,3 1 0,-1-1 0</inkml:trace>
  <inkml:trace contextRef="#ctx0" brushRef="#br1" timeOffset="123978">2776 726 7569,'-3'9'85,"1"0"1,0 2 0,2-2-1,0 0 1,0 1 0,0 0-1,0-1 1,0-1 0,0-1 0,0 0-406,0-1 1,1-2 319,1-2 0,-1-1 0,2-1 0</inkml:trace>
  <inkml:trace contextRef="#ctx0" brushRef="#br1" timeOffset="124538">2801 597 10195,'0'-4'-75,"0"1"0,0 3 0</inkml:trace>
  <inkml:trace contextRef="#ctx0" brushRef="#br1" timeOffset="124913">2873 713 7569,'-2'7'0,"-1"-1"238,2 1-202,0 2 0,1-1 0,0 2 183,0 0 0,0 0 0,0 0 0,1-1-91,1 1 1,2-2 0,2-2-88,1-2 0,-1 0 0,1-3 0,-1 2 1,1-2-1,0-1 0,1-1 0,1-2 1,-2-1-1,1-1-186,-2-1 0,-2 0 0,1-1 118,0 1 1,-2-3 0,1 0 0,-1 2-1,-2-1 1,0 0 0,-1-1 0,0 1 0,-1 0-1,-1 0 1,-2 0 204,-2 0 0,0 1 0,-1 0 0,1 1-50,-1 2 0,-1-1 136,-1 3 0,0 0-123,3 2 1,-1 0-1,1 0 1,0 0-207,2 2 1,-1 2 0,2 3-1,0 0 1,0 1-176,2 3 1,0-1 0,1-1 3,0 0 1,0-2-1,1 3 1,0-1-839,1-1 0,3-1 1074,0-3 0,3 0 0,2 3 0</inkml:trace>
  <inkml:trace contextRef="#ctx0" brushRef="#br0" timeOffset="-188693.73">1782 3911 6664,'-4'0'247,"0"0"-191,4 0 0,0-1 0,1-2 21,2-2 0,-2-2-58,4-1 0,-2 1 0,1-2 0,1-2 0,-1-1-9,2 0 1,1-3-1,1 1 1,0-2 16,0-3 0,0-2 1,2 2-1,1-1-9,2-2 0,0 0 1,2-3-1,2-1 2,1-2 1,2-4 0,4-1-1,0-2 39,2-1 0,0 0 0,2-3 1,1 0-2,-1 3 0,3-5 1,0 1-1,2-3-23,0-2 0,5-2 1,-1 0-1,1 0-20,3 0 1,0-1 0,6-1 0,0-3-77,-2 1 1,3-1 0,-1 3 0,3-3 30,2 1 1,2-3-1,-3 3 1,2 2-43,-1 2 1,-1 2-1,3 0 1,-1 2 34,-3 3 1,2 0 0,-8 6 0,0 2-19,-2 2 0,2 0 0,-7 4 0,0 1-22,-1 1 1,-5 4 0,-3 1-1,-2 3-26,-3 0 0,-1 3 0,-4 1 0,-2 0-34,-3 3 1,-3 3 0,0 1-102,-1 2 238,-4 0 0,2 0 0,-3-2 0</inkml:trace>
  <inkml:trace contextRef="#ctx0" brushRef="#br1" timeOffset="-185121.73">3986 1668 7277,'0'8'-53,"0"-1"0,0 1 1,-1 0-1,-1 1 0,0 0 1,0 3-1,1 0 0,1 2 200,0 1 0,0 0 0,0 0 0,1-1 0,1-1 1,0 0-1,1 0 0,-1-3 0,1-1-32,-1-1 0,1-1 1,1 0-345,0-1 0,1 0 85,3-4 0,0 0 1,-1-5 66,-2-2 0,1-2 0,-2-1 1,-1 1-45,1-1 0,1-4 0,-2 0 0,-1-1 25,2 0 1,-3 1-1,2-2 1,0 2 11,-1 0 0,2-1 1,-2 3 107,0 0 1,1 4 267,-3 1-132,3 3 1,-2 2-1,2 5 1,-2 3-1,-1 3 19,0 2 1,0 2 0,0 0 0,0 1-9,0 0 1,0-1-1,0 1 1,0-1-103,3-2 1,-1-1 0,3-2-320,1 0 0,-1 0 0,0-5-62,1-2 0,1-3 1,1 0-1,-1-3 312,-2-2 0,5-2 0,-1-1 0</inkml:trace>
  <inkml:trace contextRef="#ctx0" brushRef="#br1" timeOffset="-184612.73">4237 1676 7569,'-5'4'-69,"0"-1"1,1 0-103,0 0 1,-1 3 0,-1-2 0,1 1 476,-1 1 1,1-1 0,1 3 0,1 0-246,1-1 0,1 1 0,1 0-135,0 0 1,1 0 0,1-1 26,4-2 0,1-2 1,0-3-1,2 0-95,2 0 0,-2 0 0,3 1 0,0 1 58,-3 1 0,0 0 0,-1-1 0,0 1 87,0 2 1,-4 0-1,-1 3 122,-3 0 1,0 2 0,0 1-1,-3-2 70,-2 0 1,-2-1 0,-1 0-102,0-1 1,0-1 0,0-2-88,0-1 1,1 0 0,-1-3-138,0 0 1,1-1 0,1-1 0,2-1-9,0-1 0,1-2 138,3-1 0,0-1 0,0 0 0</inkml:trace>
  <inkml:trace contextRef="#ctx0" brushRef="#br1" timeOffset="-184144.73">4300 1817 6945,'7'0'0,"1"0"0,0 0 0,0-1 0,0-1 6,0 0 1,2-5 0,1 1 0,-2-2 0,0-3 0,-1 2 0,-1 0 0,-1 1 0,-1 0 0,0 0 0,0 1 0,-3-1-1,-2 1 1,-2 1 0,-4 4-512,-1 1 529,0 1 0,-1 1 0,0 1 1,0 4-1,0 1 0,1 1 1,1-1 634,1 1 1,3 4-506,-1 1 1,0-1 0,0 0-1,2 0-81,0 0 1,2-1-1,1 1 1,3-1-19,2-1 1,1-2 0,0-2-1,1-2-220,1 0 1,0-2-1,3-2 1,1 0-502,1 0 0,0-3 666,1-2 0,0-6 0,-1-1 0</inkml:trace>
  <inkml:trace contextRef="#ctx0" brushRef="#br1" timeOffset="-183655.73">4558 1550 6593,'0'8'0,"0"0"0,0 1 0,-2 1 0,-1 3 0,1 2 0,2 1 0,0-1 0,0 1 365,0 0 0,0 3 0,0 1-323,0 0 0,0 0 0,0-3 0,0 2 0,0-3 0,0-1 0,0-2 0,0 0 0,0-1 0,0-1-1001,0-2 0,0-5 959,3-1 0,1-6 0,4-1 0</inkml:trace>
  <inkml:trace contextRef="#ctx0" brushRef="#br1" timeOffset="-183534.73">4613 1817 7485,'8'4'0,"0"-1"0,0-2 0,0-1-145,-1 0 1,1-1 0,0-2 0,0-2-1,0-2 1,0-1 0,0 0 0,-1 0 19,1 1 0,-3-1 1,0-1-1,-2-1 109,-1 0 1,2 2 0,-2 3 89,0-1 0,-5 0 1,-2 0 45,-2 4 1,-1 1 0,0 2 0,1 1 82,-1 4 1,0 1-1,0 1 1,1-1-55,2 1 1,-1 0 0,2 1 0,1 0-21,-1 2 1,1 2-1,1-2 1,-1 1-69,2-1 0,0 2 0,2-3 0,0 0-51,2-1 0,3-1 1,-2-1-1,2 0-219,-1-1 0,0 0 0,3-4 0,1 0-150,1-1 1,-1-1 0,2 0 0,0-1 358,-1-2 0,4-1 0,-2-4 0</inkml:trace>
  <inkml:trace contextRef="#ctx0" brushRef="#br1" timeOffset="-183097.73">4903 1707 7569,'-7'0'-51,"-1"0"0,0 0 1,0 0-1,0 0 0,0 0 1,1 1-290,-1 1 0,3 0 1,0 3 980,2 2 1,-3-3 0,3 1-614,-1 1 1,2 1 0,-1 1-179,2 0 1,2 0-1,2-1 1,2-1-40,2-1 0,1-2 0,1 1 0,0 0 81,2 1 1,-1-3 0,-2 3-1,0-1 74,0 0 0,-1-1 0,-1 1 0,-2 1 86,0-1 1,-2 1 0,-2 3 139,0 0 0,-1-1 0,-1-1 0,-3-1-69,1 1 1,-3-2 0,2-1 0,-2 0-85,-1 0 0,0-1 1,0-2-1,0 0-186,1 0 1,-1 0-426,0 0 1,1-3 571,2-2 0,1-2 0,4-1 0</inkml:trace>
  <inkml:trace contextRef="#ctx0" brushRef="#br1" timeOffset="-182581.73">5076 1668 7550,'-8'0'0,"0"1"0,1 0 88,-1 2 1,0 2-1,1-1 1,1 0 0,1 2-1,-2 1 1,1 1 0,1 0-1,2 0 1,3 0 0,0-1-1,0 1-506,0 0 308,0-4 1,3 3-1,2-5 1,2 0-1,1 0 1,0-1-1,1 2-221,1-1 0,-1 1 1,1 1 213,-1 0 1,-1-1 0,0 2 105,0 1 0,-1 1 1,-2 1-1,-2 0 278,1 0 0,-3-1 0,0 1-57,-2 0 0,-1 0 0,-3 0 1,-1 0-80,-1-1 0,-1 0 0,0-1 1,0-1-17,0-2 1,0 1 0,1-2-1,-1 0-79,0 0 0,0-1 1,0-1-1,0 0-461,0 0 0,1-1 0,0-2 425,1-2 0,-1-5 0,3-3 0</inkml:trace>
  <inkml:trace contextRef="#ctx0" brushRef="#br2" timeOffset="1589.811">1790 739 6242,'0'-4'986,"0"0"-856,0 2 0,-3 2-56,-1 5 0,0 0 0,1 0 0,-1-2-42,1 0 0,0 1 1,0-1-1,-1 0-45,1 0 0,0 1 1,0-1 60,0 1-71,-2-3 0,3 4-17,-2-2-351,3 2 278,-2-5 64,3 3 143,0-3 0,0 0-58,3 0 1,-2 0-1,3 0 1,-1 1-30,1 1 1,-2-1 0,2 2 19,-1 0 1,1-2 0,-1 3-1,0 1 0,0-1-6,1 0 0,-3-2 0,2 2 0,-1 0 10,0-1 1,1-1-1,-1 1-98,0 0 0,1-3-185,-1 2 1,-1 0-444,1 0 695,1-1 0,1 2 0,3-3 0</inkml:trace>
  <inkml:trace contextRef="#ctx0" brushRef="#br2" timeOffset="2359.811">1933 739 7408,'-4'1'192,"2"1"0,4 2-215,3 2 0,-3-1 0,1-2 0,-1 1 41,1-1 1,2 0-27,-1 1 1,1-2-1,0 2-31,-1-1 1,1 1 0,0-1 2,0 0 0,-2-1 0,-1 1 0,0 0 30,0-3 0,-2 4 29,0-2-12,0-1 1,-1 2-6,-1-3 1,1 0 26,-3 3 1,1-3 6,-1 2 0,2 0 20,-2 0 1,0-1-17,0 4-64,-2-1-24,2 3-262,1-1-645,0-2 951,3-1 0,3-3 0,0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10:04.405"/>
    </inkml:context>
    <inkml:brush xml:id="br0">
      <inkml:brushProperty name="width" value="0.04286" units="cm"/>
      <inkml:brushProperty name="height" value="0.04286" units="cm"/>
      <inkml:brushProperty name="color" value="#004F8B"/>
    </inkml:brush>
  </inkml:definitions>
  <inkml:trace contextRef="#ctx0" brushRef="#br0">7 32 7569,'0'-7'-360,"0"0"0,-1 0 578,-1 3 1,1 0-29,-1 1 1,1 3-1,1 0 1,0 4-1,0 3-132,0 0 1,0 0 0,0 1 0,1 1-1,1 2 1,2 1 35,0 0 0,2 0 0,-1 3 1,1 1 25,1-1 0,-1 0 2,1 3 0,-4-1 0,4 1 0,0-1 1,-1 0-48,1 0 1,0-2 0,0 1-1,0-1 1,0-1-29,0 1 1,1-4-1,1 1-23,0 1 1,0 0 0,-1 1 0,-1-1-27,0-1 1,0 2 0,0-3-1,-1 2 6,-1-1 0,1-1 0,-1-3 0,1 2-41,1-2 0,-1 3 0,0-2 1,-1 0 39,0-2 0,1 1 0,1-1 0,-2 2-2,0 0 0,0 1 1,2-3-1,0 0 2,0 0 1,-3 0 0,1 0 0,0 0 27,-1 0 0,1 0 1,-2 0-18,1 0 0,0 1 0,2-1-20,-1 0 1,-2 0-1,3 0-26,-1 0 0,-3-2 1,2-1-37,-1 2 0,0-2 54,0 0 1,-2 0 0,3 2 2,-1-1 0,0-3-15,0 3 1,-3-3-58,3 3 0,-2-4-1280,2 2 620,-2-3 0,2 0 743,-3-3 0,0 2 0,0-2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10:11.53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22 6724,'0'-4'254,"0"4"1,0 4 0,0 3 0,0 0-93,0 0 1,0 3-1,0 1 1,0 2 0,0 0-1,0 3 36,0 1 1,0 1 0,0 2-1,0-2-130,0-1 0,0-1 0,0-2 0,0 1 0,0-2-75,0-1 1,1-2-1,1-3-206,0 0 1,1 0 0,0 0 136,-3-3 1,4-1-1,-2-4 1,0-1-52,0-3 1,1-3 0,-1-2 0,1 2 0,-1-1 64,0 0 0,3 1 1,-3-2-1,1 3 23,0-1 0,-2 1 1,3 0 9,0 0 1,0 3-1,-1-1 1,1-1 49,2 0 1,-2 2 23,0 2 1,1-1 0,2 0 53,0 2 1,-2 0 0,-1 2-1,0 1 49,0 3 0,-2-1 0,2 0-51,-1 2 1,0 0 0,-3 2 0,2 1 0,0 1 0,0 0 131,-1 0 1,-1 0-155,0 0 1,2-2-1,0 2 1,0-1-32,-1 1 1,-1-1-1,0-2-699,0 0 1,0-2 231,0 0 1,0-4-1,2 1 423,0-4 0,4-2 0,-2-3 0</inkml:trace>
  <inkml:trace contextRef="#ctx0" brushRef="#br0" timeOffset="733">290 156 7550,'-7'0'95,"0"0"1,2 0-1,0 0 1,0 0 0,-1 1 161,-1 1 0,0 1 1,0 3-1,2-2-99,0 2 0,3 2 0,-3 3 0,0-1-19,1 0 1,1 3 0,3-2 0,0 3-108,0 0 0,0-1 1,0 0-1,0-2-73,0-1 0,1-1 0,1-2 0,2-2-147,0 0 0,2-4 0,-1 2-15,1-2 1,2-5-1,-1-1 1,-1-3-35,-1-1 1,1-3-1,-2 2 1,1-1 24,-1-2 1,-2 2 0,1 0-1,-1 0 55,1 0 1,-1 3 0,-2-2 0,0 2 181,0 1 0,0 0 389,0 0-33,0 3 0,1 1-195,1 3 0,-1 1 1,1 1-1,-1 3-1,-1 1 0,0 1 0,0 0 0,0 1-66,0 2 1,2-3 0,1 4 0,-2-2-56,0 0 0,1 1 0,1-3 1,-2 0-150,0 0 0,0-1 1,1 0-1,1-2-310,1 2 1,-2-3 0,3 0-378,0 0 0,-1-2 772,1 2 0,0-6 0,2-1 0</inkml:trace>
  <inkml:trace contextRef="#ctx0" brushRef="#br0" timeOffset="1141">417 0 6852,'0'7'0,"0"1"314,0-1 1,0 3 0,0 2 0,0 1-63,0 1 1,0 1 0,0 1-123,0 0 0,0 3 1,0-2-1,0 0 1,0 1-1,0-2 1,0 1-1,0-1 1,0-1-1,0-2-22,0-1 0,0-2 1,0 1-489,0-1 1,1-2 0,1-2-738,0-1 1,0-5 378,-2 0 738,0-3 0,3-4 0,1 0 0</inkml:trace>
  <inkml:trace contextRef="#ctx0" brushRef="#br0" timeOffset="1566">361 177 7569,'-4'3'-453,"1"2"1,3-1 1115,0 0 0,0-1-424,0 2 1,2-3 0,1 2 0,1-1 0,2-1-72,3-2 0,-1 3 0,1-1-206,-1 0 1,1-2 0,2 0-247,0 0 0,-3-2 0,2 0 1,-2-1-299,-1 0 0,2 2 0,0-3 582,0 1 0,-1-6 0,-1 1 0</inkml:trace>
  <inkml:trace contextRef="#ctx0" brushRef="#br0" timeOffset="1994">509 248 7569,'3'4'136,"-2"-1"1,5-3-1,-1 0 1,1 0-1,1-1-21,0-1 0,-2-2 0,0-1 0,0 0-126,1 0 0,-1-1 0,0 1 0,0 0-42,-1 0 0,1-2 1,-3 0-1,1 0 1,-1 0-1,0 0 1,0 0-1,-1 0 1,-2 1 74,-1 1 0,0 2 0,-3 3 0,0 0 0,-1 0 0,-1 0 0,0 1 1,2 0-1,0 2 0,0 1 523,1 2-471,-2 0 0,5 1 0,-3 0 0,1 0 0,0 0 0,1 0 0,-1 1 129,2 2 1,0-3-18,1 3 0,0-2 0,1 1-138,1 0 1,0 1 0,3-4 0,0 0-111,1-2 0,1-1 1,0 1-1,0-1-119,1-2 0,-1 0 1,2-1-1,0 0-296,0 0 1,-1-3 0,-1-2 0,0-1-1124,0-1 1600,0 0 0,3 0 0,1 0 0</inkml:trace>
  <inkml:trace contextRef="#ctx0" brushRef="#br0" timeOffset="2384">707 142 7488,'0'9'84,"0"1"0,0 2 0,1-1 1,0 1-1,1 0 0,1 0 0,-1 1 1,1-1 305,-2 0 0,2-3 0,0 0 0,-2-1-139,0-1 0,0-2-337,1-1 1,-1-3-1,1-1 1,-2-4 0,-1-2-1,-2-1 1,1 0 0,0-1 12,-1-1 1,1 1-1,2-2 1,0 3 0,0-1-1,0 1 1,1 0 0,0 0-1,2 0 1,1 0 0,-1 0-1,1 0 203,2 0 1,-2 2-53,1 1 0,-1 2 0,3-1 0,0 0 152,0 1 0,0 0-104,1 2 0,-4 2 169,1 0 1,0 4-177,2-1 0,-1-1 0,0 0-856,-2 2-761,-2-3 0,2 0 1498,-2-3 0,-1 0 0,2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10:47.29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25 115 7425,'-1'5'-125,"-2"-3"1,1-2 0,-2-2 193,0-4 0,2 2 1,2-2-1,0 0 0,0-2 1,0 0-1,0 0 0,3 0 1,3 0-1,1 0 0,2-1 1,1 1-1,1 1 0,-1 1 1,0 3-1,0 0 0,1 0 1,0 2-1,0 0 0,0 2 1,-1 1-1,-1 4 0,-1 1 1,0 1-1,0 1 1347,1 2-1436,-5-2 1,1 6-1,-4-3 1,2 0-1,-1 0 1,-1 0-1,-1 0 1,0-2-1,0-1 1,0-1-1,0 0 1,1 0 19,2-3 0,1-1 0,4-4 0</inkml:trace>
  <inkml:trace contextRef="#ctx0" brushRef="#br0" timeOffset="1">451 33 7569,'-4'-7'111,"-1"1"121,-3 0 0,-2 3 1,-2-1-1,0 0 1,-1 2-1,0 1 1,0 1-1,0 0 1,2 0 423,2 0 0,2 4 0,0 2 1,2 1-346,-2 1 1,3 4 0,-1 1-1,2 2-242,1-1 1,1 1 0,1-2-1,1 0 31,2-2 1,1-1 0,4 0 0,1-4-318,-1-2 1,3-1-1,1-3 1,-1 0-465,1 0 1,0-4 0,-2-4 0,1-2 179,-1 0 1,-2-1 0,-1-1-1,-3 0 268,0 0 0,-2-2 0,-2 3 0,0 1 159,0 1 0,0 4 114,0-1 0,0 6 292,0 0 1,3 3 0,0 5 0,-1 1-36,-1-1 0,1 1 1,1 2-1,0 1-128,0 1 1,-1 5 0,3 0 0,-2 1-80,-1 1 0,2 5 0,-1 0 0,-2 0-12,0 1 0,-1-2 1,0 1-1,0 0 135,0-1 0,0 0 1,0-2-1,0-2 9,0 0 1,0-3-1,-1 2 1,0-2-32,-2 0 0,-3-2 0,0 0 0,-1-2-92,-1-2 1,-3 0-1,-1-3 1,0 0-216,0-3 1,-2 2-1,0-5 1,-1 0 33,-2-1 1,-2-1 0,0 0 0,0 0-30,-1 0 1,0 0 0,-3 0 0,1 0-32,-1 0 0,1-3 1,-1 1-1,3 0-95,3 1 1,-1 1 0,7 0-157,-2 0 0,3 0 1,-1 0-670,2 0 1,4-1-863,2-2 1924,3-1 0,-4-1 0,-1 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47:51.389"/>
    </inkml:context>
    <inkml:brush xml:id="br0">
      <inkml:brushProperty name="width" value="0.04286" units="cm"/>
      <inkml:brushProperty name="height" value="0.04286" units="cm"/>
      <inkml:brushProperty name="color" value="#004F8B"/>
    </inkml:brush>
  </inkml:definitions>
  <inkml:trace contextRef="#ctx0" brushRef="#br0">1 1 7617,'4'4'188,"-2"4"0,3-3 0,1 3 0,-1 0-107,1 1 0,-2-1 0,3 0 1,-2 1-1,2-1 0,0 0 0,2 1 1,-1-1-1,0 0 23,1 1 0,-1 0 1,0 1-1,1 1-48,-1-1 0,3 2 0,0 0 0,0-2-15,-2-1 0,-1 0 0,1 1 1,2 2 2,0-2 1,1-2 0,-1 0-1,2-2-53,0 0 0,0 4 0,-2-6 0,3 2-46,2 0 0,-3-4 0,1 3 0,1-1-20,1-3 1,-2 3 0,0-1-1,0 0 33,-1 0 1,0-2 0,-3 2 0,1-2 29,-1-1 0,-1 3 0,0 0 0,-1-1-38,0-2 1,1 0-1,-1 0 1,0 0-286,1 0 1,-1-2-1,0-1-790,1 1 1125,-5 1 0,4-3 0,-4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10:44.27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7075,'4'3'151,"-1"3"0,-1 1 0,0 2 0,1 2 1,-2 3-1,1 1 0,0 3 0,2 0 1,-1 2 230,1 1 0,1-2 0,-1 2 0,0-1-300,-1-2 1,3-1 0,-4 0 0,1-2-79,1-1 1,-3 0 0,1-3 0,-1-1-235,-1-1 0,0-3-303,0-1 338,0-3 0,0-2 1,1-5-1,1-4-31,1-2 0,3 2 0,0-2 0,1 1 140,1 0 0,0 3 1,1-1-1,1 2 70,1 1 1,3-1 0,-2 3 0,0 1 28,-1 1 0,0 2 0,-2 1 0,-1 2 267,0 0 1,-3 2-1,0 2 1,-1 0-170,-3 0 0,1 3 0,0 0 0,1-1 1,-1 0-1,-1 0 0,-2 1 0,-1-1 1,-2 0-1,1 0 0,-2 1 0,0-1 1,-1-1-1,-1-2 0,-1 0 0,-1-3 0,1 0 1,0-2-1,-1-1 0,-1-1 0,-1 0 1,0 0-1,0 0-162,0 0 1,0-4-257,3-2 1,0-1 0,0-1 41,0 0 0,3 0 0,2-1 0,2 1 0,1 0 0,0 0 0,1 0 0,2-1-1575,2 1 1840,3 0 0,0-4 0,0 0 0</inkml:trace>
  <inkml:trace contextRef="#ctx0" brushRef="#br0" timeOffset="1">296 197 7264,'0'8'-113,"0"1"1,0-1 0,0 0 0,0 0 0,0 1 0,0 1 598,0 1 1,0 4 0,1-2 0,0 2-276,2-1 1,3 0-1,-3-2 1,2 0-146,1 0 0,-1-1 1,0-4-1,2-2-179,0-2 1,1-2-1,0-1 1,0 0-179,1 0 0,-1-4 0,0-1 0,0-3-227,0-3 0,0 1 0,-3-3 393,-2 1 1,0 0 0,0 2 0,-1-1 0,-1 1 97,-1 1 140,0 1 0,0 5 0,0 3 185,0 4 0,0 6 1,0 2-1,0 0 93,0 0 0,0 1 1,0-2-1,1-1-158,2-1 1,-3-1 0,4 1-308,0-1 0,0-3 0,4 0-388,1-2 0,-1 0 1,0-4-1,-1-1 462,-1-4 0,5-1 0,-2-1 0</inkml:trace>
  <inkml:trace contextRef="#ctx0" brushRef="#br0" timeOffset="2">541 74 7339,'0'9'-189,"0"-1"1,0 0 0,0 1 0,1 2 0,1 2 641,1-1 1,0 7 0,-3-3 0,0 0-123,3-1 0,-2 3 1,2-1-1,-2-1-113,-1-1 0,0 2 0,0-3 0,0 1-166,0 0 1,0-2 0,0 0-1,0-1-532,0-2 1,0-1-1,0-1-1791,0 0 1245,0-3 1026,0-2 0,3-6 0,2-2 0</inkml:trace>
  <inkml:trace contextRef="#ctx0" brushRef="#br0" timeOffset="3">631 132 7026,'0'8'0,"0"0"0,0 0 0,0 1 0,0 0 332,0 2 1,0 1-1,0 5 1,0-2 0,0 1-1,0-2 1,0 2-1,0-2 13,0 2 1,0-1-1,0 1 1,0-2-404,0 0 0,0-3 0,1 1 1,2 0-1,3-2 0,1-2 1,1-2-1,0-3 0,0-2 0,1-2 1,-1-2-1,-1-3 58,-1-1 0,1-1 0,-3 0 0</inkml:trace>
  <inkml:trace contextRef="#ctx0" brushRef="#br0" timeOffset="1366">738 263 7569,'-1'13'83,"-2"1"0,2 0 151,-1 2 1,1 0 0,1-2-1,0-1 1,1-1 0,1-2-23,4-1 0,-2-1 1,2-1-1,0-1-173,2-4 0,2-1 0,1-1 1,-1 0-1,0-1-524,1-1 0,-2-4 0,2-4 314,-2-1 1,-1 0 0,-2 3 0,-1 0 0,-2 0 0,-1 0-1,-1 1 1,-1 5 0,0 5 0,0 5 0,0 4 0,0 1 1762,0 2-1286,0 4 1,3-1 0,-1 3-167,0-1 1,2 5-1,-1-1 1,-2 0-54,0-2 0,-1 0 1,0 3 91,0-1 0,-2-2 1,-2 0-1,-1 0 0,-1 0 103,-1 0 0,-1-4 1,-1 1-1,-1-3 46,-1-2 0,0-1 0,2-4 0,0 0-210,-2-2 0,2-4 0,-2 0 1,0-3-195,0 0 1,-4 0-1,2 0 1,0-2 53,-1-1 0,1-2 0,-1 2 0,1 1-344,1 1 0,-1-2 0,2 1 1,0 0-596,-1 1 1,3 1 0,-2-1-311,2-2 0,1-1 915,-1-4 1,5 2 355,1 1 0,2-1 0,1-2 0</inkml:trace>
  <inkml:trace contextRef="#ctx0" brushRef="#br0" timeOffset="1367">1008 263 7440,'-1'8'153,"-1"1"0,0 1 0,0 1 0,1 0 0,1 0 1,0 1-1,0 0 0,0-1 307,0-1 0,0 2 0,0-1-1313,0-1-478,0-1 1331,0-4 0,-4-5 0,0-5 0</inkml:trace>
  <inkml:trace contextRef="#ctx0" brushRef="#br0" timeOffset="1368">984 165 7565,'0'-9'0,"0"1"-137,0 0 137,3 3 0,2 5 0,3 5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10:39.98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42 140 7497,'-9'0'79,"4"3"0,0 0 1,1 2-1,0 1 1,1 2-1,0 0 1,0 1-1,0 1 1,2 1-1,0 0 1,1 0-1,0 0 0,1 1 1,0 0-1,3-2 1,1-1-1,1-1 1,1 1-1,1-1 1453,1 0-1552,-1-3 1,0 1-4,0-3 1,1 0-1,1-1 1,1 1-1,-1-1-24,-1-1 0,-1-2 0,1-1 0,-1-2 0,0 0 0,0-3 1,-1 0-1,0-1 0,-3 0 0,1-1 0,-1 0 0,-1-1-203,-1-1 1,-1 0-1,-1 1 222,0-1 0,0-1 1,0 2-1,-1-1 19,-2 1 0,2-2 1,-5 1-1,0 1 96,-2 1 1,0 2 0,0 1 0,0 3 102,0-1 1,-1 3 0,1-2-108,0 2 1,0 1 0,0 0-1,0 1 1,-1 1-9,1 1 1,1 3 0,0 0 0,2 1-156,-1 1 0,-1 0 1,1 1-1,1 0-94,2 2 1,-3-2 0,4 3 0,0-2-254,1 1 1,1 3 0,0-3 0,1-1-761,1-1 1187,3-1 0,7 0 0,1 1 0</inkml:trace>
  <inkml:trace contextRef="#ctx0" brushRef="#br0" timeOffset="1557">238 156 7569,'0'9'0,"0"-1"0,1 0 0,1 1 166,1 2 0,0-1 48,0 4 0,-2-3 1,2 1-1,-2 0 1,1-2-1,1-1-41,-1-1 1,-1 1-180,-1-1 0,0-3 18,0 1 1,0-5 0,0-1-1,0-5-233,0-2 1,0-4 0,1-1-1,0 0-15,2 0 1,1-2-1,-2 0 1,1 0 133,2 0 1,0-1 0,3 5 0,1 0 122,-1 0 1,0 6-1,0 0 72,0 1 1,1 2-1,-1-2 1,-1 3 144,-1 3 0,1 1 0,-3 4 0,2 1 132,-1-1 0,-2 3 0,2 1 0,-2-1-168,-1 1 0,-1 3 1,-1-3-1,1 1-171,2-2 0,-3 1 1,3-1-227,-2-1 1,-1-4 0,1-1-1272,2-2 1,-2-1 1465,1-4 0,3-3 0,-1-3 0</inkml:trace>
  <inkml:trace contextRef="#ctx0" brushRef="#br0" timeOffset="1558">508 1 7660,'0'8'0,"0"0"0,0 1 351,0 2 1,0-1-1,0 4 1,0 0-143,0 2 0,0 0 1,0 1-1,0-1 0,0 1 1,0 2-1,0 0 1,0-1 115,0-1 0,0 1 0,0 0 0,1-4-346,2-1 0,2-2 0,3-3-132,0 0 1,4-1 0,1-1-173,-1-3 1,0-6-1,-3-3 1,1-4 9,1 0 0,0-5 1,-3 1-1,0 0-139,1 0 0,-2-3 0,-2 3 1,-1 2-83,0 2 711,-3 2 1,2 5 0,-4 3 346,-1 8 0,1 1 1,-2 4-1,2-1-128,1 1 0,0 0 1,0 0-1,0-2-188,0-2 0,3 0 1,0-2-1,1-1-496,0 0 0,2-4 1,-1 0-641,3-1 1,-3-1 929,1 0 0,-1 0 0,3 0 0</inkml:trace>
  <inkml:trace contextRef="#ctx0" brushRef="#br0" timeOffset="1559">680 75 7569,'0'-5'426,"0"1"-426,0 12 0,4-3 0,1 7 0</inkml:trace>
  <inkml:trace contextRef="#ctx0" brushRef="#br0" timeOffset="2884">762 189 7810,'1'11'57,"2"0"1,-2 3-1,2-3 1,-3 1-1,0 0 1,0-2 322,0-1 0,0-1 1,0 1-139,0-1-274,0-4 0,0-1 0,0-7 0,0-3 0,0-4 0,0-1 0,0 0 0,1 0 0,1-1 0,1 1 0,0 0 0,0 2 0,2 1 0,0 2 0,1 1 0,0 1 0,1 2 0,2 1 0,-1 1 0,0 1 0,0 1 0,-1 1 0,0 4 0,-2 1 1546,2 1-1332,0 1 1,-3 1 2,-1 1 0,1 3 1,-1-2-1,-2 0-109,0 0 1,0-2 0,1-1 0,1-1-507,-1 0 0,-1 0 0,-1 0-2413,0 1 2843,0-5 0,3 0 0,2-4 0</inkml:trace>
  <inkml:trace contextRef="#ctx0" brushRef="#br0" timeOffset="2885">967 255 7569,'4'7'177,"1"-2"1,0-1 0,0-4 0,2 0-1,0 0 14,1 0 1,0-1 0,0-1 0,1-1-161,-1-2 1,0 0 0,-1-4 0,0 1-53,-2 0 1,0 0-1,1 0 1,-1 0-34,-2-1 1,0 4 0,-3-1 101,0 0 0,-1 2 62,-2 2 0,-1 1 0,-5 1 1,1 0 75,0 0 1,3 1 0,-1 1 0,0 3-21,-1 0 0,1 2 0,2-1 0,0 3-10,2 2 0,0 1 1,0-2-1,0 1 8,0-1 1,1 2 0,2-1 0,1 0-70,0 0 1,5-1 0,-1 0 0,3-3-265,2-2 1,0-3 0,-2 1 0,1-2-644,1-1 1,4 0 0,-3-1 811,1-2 0,3-1 0,-4-5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10:38.29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99 0 7569,'-4'0'1184,"1"0"-1138,6 0 1,-2 0-1,5 0 1,0 0-1,2 0 1,0 0 0,0 1-1,0 1 1,0 1-1,1-1 1,0 1 0,1 0-1,1-1 1,-1-1-1,1-1 1,0 1-1,-1 0 1,0 2 0,0-1-1,1-1 1,-1-1-1,-1 0 1,0 1 0,-1 1-1,0 0 1,0 0-1,0-1-1351,1-1 1107,-5 4 0,3-3-1017,-1 1 1215,1-1 0,-2-1 0,-2 0 0</inkml:trace>
  <inkml:trace contextRef="#ctx0" brushRef="#br0" timeOffset="219">34 107 7569,'-9'0'-1218,"1"0"2286,0 0 556,4 0-1266,0 3 0,8-1-251,1 4 0,2-4 0,1 3 0,1-1-22,-1-3 1,1 0-1,1 0 1,1 1 0,0 1-2,1-1 1,-1-2 0,4 0 0,-2 0-153,-1 0 0,1 0 0,-1 0 0,0 0 32,0 0 1,1 3-1,-2 0 1,-1-1-35,-1-1 1,2-1-1,0 0 1,-1 0-64,-1 0 0,0 0 1,-1 0-131,0 0 1,0 0 0,0 0-1152,1 0 1414,-5 3 0,0 2 0,-4 3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10:57.89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7569,'0'12'64,"0"-1"0,0 0 0,0 0 1,0 0-1,0 0 0,0 2 113,0 1 0,0-1 0,0 2 1,0-2-1,0 1 0,0 1 0,0-2 1,0 0 41,0-2 1,0-4-707,0 1 273,0-6 0,0 2 186,0-8 1,0 2 0,0-6-1,0 0 1,0-2 1,1-1 0,1-1 0,2 1 7,-1 0 0,3 0 0,0 0 40,0 0 0,3 3 0,-4 2 0,0 0 49,0 0 1,3 3 0,-1-2 56,-1 0 1,4 4-55,-3-3 1,2 4-1,-1 3 1,0 2 139,0 1 0,-3 1 0,0 5 1,-1-1-64,0 0 1,1 0 0,-3 0 0,2 0-17,-2 0 1,0 2 0,-2 0-180,0 2 1,0 0 0,0-4 0,1-1-452,3-2 1,-3 1-622,3-1 0,-2-3-116,2-1 1233,2-3 0,5-1 0,0 0 0</inkml:trace>
  <inkml:trace contextRef="#ctx0" brushRef="#br0" timeOffset="719">413 123 7569,'5'-6'-9,"-4"0"0,3 2 159,-3-4 0,-1 2 0,-1 0 0,-2 0 129,0 0 1,-5 2 0,3-2-1,-1 1 6,-3 2 1,-1 2 0,-1 0 0,0-2-19,0 0 0,0-1 1,0 5-1,1 3-96,2 3 1,-2 3-1,4 1 1,-1 0-1,1 1-38,1-1 1,1 1 0,4 2 0,0 1-363,0-2 0,0 0-18,0-2 0,5-1 0,2-3 0,3-3-9,1-3 1,1-1-1,-1-1 1,0-3-3,0-3 1,0-3 0,0-1 0,0-1-1,-1 0-210,-2-3 1,2 3-1,-4-3 313,0 3 434,-1 5-128,0 2 0,-4 7 0,4 0-20,0 2 0,-4 5 0,4-3 0,-1 1-80,0 1 0,1-1 1,-3 4-1,2 0 0,0 0-13,0 1 1,-2 2 0,1 3 61,-1 0 1,1 1-1,1 5 1,-1-1 0,-2 0 85,-1 0 0,-1 1 0,-2-1-37,-1 0 0,-3-1 1,2-1-1,-1-1 126,-3 1 1,3-4 0,-1 0 0,-2-1-133,-1-1 1,-1 1 0,0-4 0,0 1-88,-1-1 1,1-4-1,-1-1 1,-2 0-67,-1 1 0,-3-5 0,2 2 1,0-3-1,-2-1-97,1 0 1,3 0 0,-2 0-201,0 0 0,4 0 0,-3 0-497,3 0 0,1 0-520,-1 0 1324,6 0 0,1-5 0,5-1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47:54.30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7742,'9'0'0,"-1"8"0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47:54.01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18 7569,'0'-6'-337,"0"1"492,0 3 1,0 2 0,0 5 0,0 3-1,0 1 1,0 1 0,0 2 9,0 1 0,0-2 0,0 2 0,0 0 0,0 0 0,1 2 0,1 0-91,1-1 1,0 1 0,-3-4 0,0-1-189,0-1 0,0-3 1,1-2-213,1 0 256,-1-1 70,3-7 0,0-4 0,0-5 0</inkml:trace>
  <inkml:trace contextRef="#ctx0" brushRef="#br0" timeOffset="664">84 51 7569,'0'16'48,"0"-2"0,1 0 0,1-1 201,0-1 0,1 0 0,-3 1 0,0-1 0,0-1-41,0 1 0,0-3 0,0 2-509,0-2 407,0-4 1,0-2-247,0-6 0,0-2 0,0-3 0,0-1 0,0-2 1,0 1 0,0-3 0,0 1 77,0 1 1,3-1 0,1 1-1,-1 1 83,1 1 1,2 3-1,-3 1-17,2-2 0,0 2 0,4 1 60,-1 0 0,-2 1 1,-1 4-1,2 1 84,0 1 1,-1 6-1,-1 0 1,1 1 23,-2 2 0,3-2 0,-4 4 0,-1 0-29,-1-1 0,-1 2 0,2-4 0,1-1-142,-1-1 0,-1-1 0,-1 1-1353,0-1-509,4-3 1861,0-2 0,5-6 0,-1-2 0</inkml:trace>
  <inkml:trace contextRef="#ctx0" brushRef="#br0" timeOffset="1089">392 9 7526,'-8'-4'98,"0"1"0,-1 2 370,1 1 1,0 3-1,-1 0 1,1 2-303,0 2 1,-1-1-1,2 1 1,0-2-156,2 2 0,3 0 0,-1 1-270,2 1 0,1-1 0,0 0 63,0 1 1,4-5 0,2 0 0,2-1 52,3 0 1,-2-1-1,3-1 1,-1 1 14,1 1 0,-1 2 0,-3-1 0,0 0 107,1 0 1,-4 2-1,0 0 146,-1 1 1,-2 1 0,-3 0-1,0-2 47,-2 0 0,-4-1 1,2 3-1,-3-2-64,0 0 1,-3-3 0,0 1 0,1 0-84,0-2 1,2-1 0,0-1 0,-1 0-227,1 0 1,2 0-1,1-1-573,-2-2 1,4-2 773,0-3 0,-2-4 0,1-1 0</inkml:trace>
  <inkml:trace contextRef="#ctx0" brushRef="#br0" timeOffset="1612">451 101 7654,'0'6'953,"0"-1"-650,0 2 1,1-1-1,1 0 1,4-4-192,1-1 0,2-1 1,-1 0-1,0 0 1,2-1-1,0 0 1,1-3-1,-1-1-90,-1-1 0,0-2 0,-1 0-59,0 0 1,-3-1 0,-2 1 0,-1 0-575,1-1 1,-3 1 487,3 0 1,-6 0 122,-2 3 1,-3 1-1,0 4 21,0 0 1,-1 1-1,1 1 8,0 1 1,2 2-1,1-1 1,-1 0 69,1 3 0,1 0 0,2 2 0,-2 0 24,0 2 0,2-1 0,-2 4 0,1 0 72,1-1 1,-1 2 0,3-3 0,0 0-70,0 0 1,3-1 0,0-3 0,1 1-226,0-1 0,2-2 0,0-2 0,1 0-136,1-2 0,4-1 0,0-1 0,1-1-379,1-2 1,-1-2 613,1-3 0,0 0 0,3-1 0</inkml:trace>
  <inkml:trace contextRef="#ctx0" brushRef="#br0" timeOffset="2045">834 68 7563,'-2'-6'86,"-1"1"1,-1 3 0,1-2 0,-2 1 0,-3 0 0,0 2-1,0 0 364,-1 1 1,1 0 0,0 1-245,-1 1 1,1 3 0,0 3-1,0 1 0,3-1 0,-2 3 0,3 1 1,1 0-45,-1 0 1,0 3-1,3-2-153,-2 0 1,0 2 0,4-4-1,1 0 1,1-1 25,2-1 1,1 1-1,2-5 1,0 2-380,1-2 1,0-1 0,1-4 0,2 0-230,1 0 0,0-4 0,2-4 0,-1-2 573,1 0 0,0-3 0,2 0 0</inkml:trace>
  <inkml:trace contextRef="#ctx0" brushRef="#br0" timeOffset="2568">943 51 7566,'-4'8'173,"3"1"1,-3 0 0,2 1 0,-1 2 0,1 0 0,1 0 0,1-1 295,0 1 1,0-2 0,1 2-396,2 0 1,1-3-1,5 1 1,-2-2-191,-1-3 0,1-3 0,-1 1-76,1-2 0,2-4 0,-2-2 0,-1-1-167,0-3 0,0-2 0,1 2 0,-1-1 64,-4-1 1,2-3 0,-1 3 0,-1 1-1,-1 0 1,1 2 1029,1 0-496,0 3 0,-3 2 0,0 6 0,0 3 57,0 1 0,0 4 0,0 0 0,1 0-40,2 1 1,-2-2 0,2 1-1,0-2-171,0-1 0,1 1-971,-2-1 1,3 0-302,3-3 1187,-3-1 0,2-12 0,-2-1 0</inkml:trace>
  <inkml:trace contextRef="#ctx0" brushRef="#br0" timeOffset="2997">1143 34 7569,'0'9'0,"0"-1"0,0 0 64,0 1 0,0 0 0,0 1 296,0 1 1,0 4-1,0-1 1,1 1-1,1 0-86,1-1 0,-1-3 0,-2 2-259,0-1 0,0-1-193,0-3 2,0-3 0,0-2 0,0-6 0,0-3-37,0-1 1,0-4-1,1-1 1,1 0 46,1 0 0,0-3 0,-3 1 0,1-1 59,1 1 0,-1-1 1,2 3-1,-1 0 18,1 0 0,-2 4 1,2 2 569,1 0 0,-2 2-193,3 1 0,-2 3 0,2 3 1,-1 3-68,-3 1 1,4 1-1,0 2 1,0 0-142,1 1 1,-3 0 0,1-3 0,1 1-356,0-1 0,-3-2 0,4-2-2161,0 0 2436,2-1 0,0-7 0,0-1 0</inkml:trace>
  <inkml:trace contextRef="#ctx0" brushRef="#br0" timeOffset="3549">1377 101 7569,'-5'4'300,"1"-2"110,4 3 1,1-3 0,2 1-32,2-2 0,3-1 0,0 0-261,1 0 0,-1-1 0,0-2 1,1-2-10,-1 1 1,0-4 0,1 3-1,-2-3 19,-1 0 0,1 0 1,-1-1-214,1 1 0,-1 1 0,-2 0-105,0 2 1,-1-1 111,-3-2 1,0 2-1,-1 1 32,-2 2 1,-2 0 0,-3 3 27,0 0 0,-1 0 0,1 0 1,0 0 101,-1 0 1,2 4-1,0 1 1,2 3 73,-2 0 1,3 0 0,-2 1 0,1-1 4,0 0 1,-2 3 0,5 2-1,0-1-77,1 0 1,-2 1 0,0 0-1,1 0-19,2 1 1,2-1-1,2 0 1,0-1-62,-1-1 1,4-2 0,-2-1 0,3 0-98,0 1 1,1-5 0,-1-1 0,0-2-31,1-1 0,-1 0 0,1 0 0,1 0-344,2 0 1,0-1-1,-2-2 1,1-1 28,-1-1 1,2-2-1,0 1 1,0-1 435,0-2 0,-1 1 0,-2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48:41.95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72 174 6757,'-3'6'0,"0"2"0,3 0 0,0 1 261,0 1 1,0 1-183,0 2 1,0 0-1,0 0 0,0 2-3,0 0 1,2 3 167,0-1 1,0 0-77,-2 0 1,0-2-152,0 3 0,0-3-35,0 2 1,0-3 68,0 2 0,0-3-117,0 0 0,0-2 38,0 0 1,0-1-20,0 1 1,0-2 78,0-2-15,0-1-671,0 1 270,0-4 91,0 0 1,0-4 0,0-1 292,0-2 0,0-5 0,0-1 0</inkml:trace>
  <inkml:trace contextRef="#ctx0" brushRef="#br0" timeOffset="412">1 168 7569,'0'-7'-645,"0"1"557,0-1 1,2 1 0,1-1 0,1 1-1,1 1 106,0 1 0,2 0 8,-1-3 1,3 3-17,0 0 20,-1 2 1,1-1 0,0 3 0,-1 1 0,1 1 73,0 2 1,-1 2 0,-1 1-1,-2-1 115,0 1 0,1 0-157,-2 1 0,-1 0 98,-1 0 1,1 0 21,-1 1-106,0-2 17,-2 5 0,2-4 7,0 3 0,1-2-49,-3 2 0,0-3 50,0 3 0,-3-3-103,1 1 0,-2-2-73,2-1 1,-3 1 102,3-1 1,-2-1-228,2-1 183,-3-3 1,1 2 31,-2-3 21,-1 0-178,1 0 0,-1 0-674,1 0 515,-1 0-167,1 0-49,-1 0 198,1 0 318,-1-3 0,4 3 0,-3-6 0,2 2 0</inkml:trace>
  <inkml:trace contextRef="#ctx0" brushRef="#br0" timeOffset="888">176 187 7569,'0'10'-314,"0"-1"0,0 0 355,0 0 0,0-1 1,1 0-1,0 0 279,1 0-248,3 1 1,-1-3-27,2 1 19,-2-4-133,2 0 0,-3-3 70,4 0 57,-3 0-24,1 0 1,-2 0 34,1-3-117,2 3 1,-3-6 0,2 2 0,-1-2 0,-1-1-53,-2 1 0,0-1 1,-1 0-1,0-1 69,0 0 0,0-1 0,0 2 9,0 1 1,-2-1 0,-1 0 0,-1-1-3,-1 0 1,2 0-1,-2 3 132,0 0-121,-1 1 0,2 0 0,0 0 164,-1 1-62,2 1 1,-3 2-76,2 0-23,-2 0 1,-1 3 13,1 1-79,2 2 1,-1-2 0,3 1 0,1 0-1,0 1-612,1 0 685,0 0 0,0 1 0,0-1 0</inkml:trace>
  <inkml:trace contextRef="#ctx0" brushRef="#br0" timeOffset="1812">280 116 7573,'0'6'0,"0"1"118,0-1 1,0 1 0,0-1 0,0 1-1,0 0 23,0 1 1,0 2-44,0 1 1,0 0 2,0-2 1,0 2-102,0 0 0,0-2 54,0 0 1,0-2-110,0 0 0,0-1 76,3 1 1,-3-3 27,3 0 1,-2-2-164,1 0-214,-1-1 0,2-1 176,0 0 0,-2-1 0,3-1 0,-1-3 0,1-2 0,0-2 0,0 1-128,-2 1 0,1-2 0,0 1 0,0 2 280,-1 1 6,1 3 0,-3-3 0,3 4 0,0 2 273,1 2 1,-1 2 25,0-1 0,-2 4-55,3-4 0,-2 3-69,0-2 0,1-2-209,2 1 0,-2-1 236,-1 1 53,1-3-18,1 2-497,3-3 0,-3 0-4,0 0 1,-2 0 0,0-3 156,-2-1 1,0-2-1,0 0 1,0-1-1,0 1-39,0-1 0,0 1 0,0-1-306,0 1 331,0-3 0,-2 1 115,0 0 0,-3-2 0,2 0 0</inkml:trace>
  <inkml:trace contextRef="#ctx0" brushRef="#br0" timeOffset="2368">409 213 7569,'3'4'-412,"-2"-2"1,3-2 752,-2 0 1,-1 0 153,4 0-352,-1 0-313,2 0 218,1-2 1,-1-2-121,1-3 1,-1 3 48,1 0 0,-3-1 91,0-1 1,-1 2-213,1-1 1,-3 1 0,2-2 0,-1-1-15,1 1 0,-1 1 109,-2 1 1,-2 2 49,-1-3 45,-2 4 1,4-2 0,-3 3-1,-1 0 5,-1 0 0,2 1 1,0 1 227,1 2-258,-2 2 1,4 1 46,-4-1 1,4 3 97,-1-1 1,1 2-13,1-2 0,0 0-52,0 3 0,0-2 2,0 2 0,0-4-9,0 2 1,3-2-1,1 0 0,2-1 7,0-2 0,1 1-321,-1-3 1,1 0-50,-1-2 0,1 0-357,-1 0 466,4-3-464,-3 3 0,4-8 623,-2 1 0,3-4 0,-2 1 0</inkml:trace>
  <inkml:trace contextRef="#ctx0" brushRef="#br0" timeOffset="2739">578 174 7569,'0'6'-362,"0"1"503,0 2 1,0-1 0,0 1 90,0 0 0,0-2-37,0 2 0,0-1-12,0 1 1,0-2-138,0 2 1,0-4-237,0-1 205,0-3 35,0 5-234,0-5 158,0 2 1,0-4-1,0-1 1,0-3-1,0-2 1,0-2-1,0 0-344,0 0 0,0 2 311,0-2 34,0-1 24,0 3 0,1-3-35,1 4 0,-1-1 47,1 1 1,1 2 0,0 0-1,-1 0 45,1 1 0,2 1 1,0 0-38,0 2 0,0 0 0,-1 0 1,0 0-247,0 2 1,2 0-589,-2 2 626,2-2 189,-2 0 0,1 1 0,-1 1 0</inkml:trace>
  <inkml:trace contextRef="#ctx0" brushRef="#br0" timeOffset="3163">760 12 7569,'0'-7'323,"-1"4"0,-1 1-108,-3 4 0,2 1-13,-1 4-109,2 2 0,-3 1 0,2 3 281,0 0-248,1 0-18,-1 6 1,1-1 79,0 6-84,0 2-46,2 4 0,0 3-276,0 2 183,3-2 29,0 2 1,1-2 151,-2-1-75,2-5-145,-4 1 1,5-9 67,-2 1 29,2-4-136,-5-3 1,5-2 43,-3 0 0,3-5-362,-3 0 0,1-4 182,-1 0 0,-1-2-374,1-2 1,1-2 72,-1-5 550,0 2 0,-2-8 0,0 1 0</inkml:trace>
  <inkml:trace contextRef="#ctx0" brushRef="#br0" timeOffset="3444">636 330 7569,'-3'-7'-498,"-3"4"1,5-1 1378,-1 2 1,4 0-316,0-2 0,3 3-387,-1-2 1,4 2-658,1-1 274,-1 1 157,2-2 1,-3 3-272,2 0 0,-1-2 202,0 0 1,-1 0 115,2 2 0,1 0 0,0 0 0</inkml:trace>
  <inkml:trace contextRef="#ctx0" brushRef="#br0" timeOffset="3988">792 155 7569,'0'6'64,"0"-2"0,0 1 0,-1 2 140,-1 1 0,1 3 1,-1-2-1,2 1-12,0 2 0,0-2 0,0 0 0,2-1-108,0-1 0,1 0 0,-1-1 0,2 0-132,-1-1 1,3-2-1,-2 2 1,2-3-136,1 0 1,-3-1 53,0-2 1,0 0 0,3-1-1,-1-1 1,1-2 0,-1-2 0,0-1 0,-1-1 0,-1-1 0,-1-1-254,1 1 1,-3-2 0,2 3 0,-2 0 232,1 0 0,-1 2 1,1-1 281,-1 1 57,-1-1 1,0 5 0,0 2 74,0 3 1,0 3 0,0 0 0,0 2 51,0 0 1,0 2 0,0 1 0,0-1-109,0 0 1,0-1-1,0-1-160,0 1 0,2-1 0,1-2-148,0-2 0,0-1 0,1-3-535,1 0 1,-1 0 633,0 0 0,0-6 0,3-1 0</inkml:trace>
  <inkml:trace contextRef="#ctx0" brushRef="#br0" timeOffset="4353">987 51 7345,'0'4'-135,"0"0"1,0 1 0,0 1 440,0 1 1,0-1-1,0 1 1,0 1-171,0 1 0,0 2 0,0-2 0,-1 1 84,-1 2 0,1 0 1,-1 1-1,1 0 46,1 0 0,0 0 0,-1-1 0,0 0-160,-1-1 1,0-1 0,2 0-127,0-1 1,0 0 0,0 0-304,0-1-1083,0-1 1063,3 0 1,-2-4 342,3-1 0,-2 2 0,1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48:54.47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0 137 7276,'0'7'0,"0"2"100,0 2 0,0 2 1,0 4-1,1 2 1,1 2-1,1 1 0,-1 0 1,2 1-1,-1 1 1,0 0-33,1 0 1,-2-3 0,0-1-107,-2-2 0,3-2 0,-1-3 0,-1-2 69,0 0 0,-1-5 1,1 0-456,1 0 372,-1-3 0,1-3 0,-2-5 0,-2-2-31,0-2 0,-1-3 1,2 2-1,-1-3 17,0-3 0,-1 2 1,0-3 14,0-1 0,1 1 1,-2 0-1,1-1 1,1 0-22,-1 1 0,2-1 0,-1 2 0,1 0 78,1 0 0,1 1 1,1 2-1,0 1 81,-1 1 1,3-1-1,-1 3-2,1-1 1,2 2 0,-2 0 0,1 2 0,0 3 18,0 0 0,-1 1 0,2 2 0,1 0-22,-1 0 1,1 2 0,-1 1-1,1 0-6,-1 2 1,1 2 0,-1 1 0,0 0 70,-2 0 1,1-1 0,-2 0-67,1-1 0,-3 1 1,1-1-1,-1 1 39,-1-1 1,-3 1 0,-1 0 0,-2 1-95,0 1 1,-1-1-1,1-1 1,-1-1-199,1 1 1,-1-3 27,1 0 1,-1 0 0,1 0 0,-1-2 21,1-1 0,0-2 0,2-1 1,1-2-572,0-2 1,2 0 692,-1-1 0,1 1 0,1-1 0</inkml:trace>
  <inkml:trace contextRef="#ctx0" brushRef="#br0" timeOffset="484">150 169 7469,'0'11'0,"0"0"-45,0 1 1,0-2-1,0 1 1,0 0-1,0 1 282,3-2 0,-2 3 0,3-3 0,1 0-149,1-2 1,1-1 0,-1-2-71,1-1 0,1-2 0,1 0 0,-1-1-8,2-1 1,-3-1 0,2-1-1,-2-3-191,-1 0 0,2-3 1,0 1-1,-3-3 44,1 0 0,-2 1 0,-1-1 0,0 0 115,-1 0 0,-2 2 0,0 0 0,-2 0 157,0 2 0,-3-1 0,1 2 0,-2 0-8,-1 0 1,1 4-1,-1-1 1,1 0 18,-1 0 1,1 1-1,-1-1 1,1 1 0,-1 1-54,1 0 1,0 3-1,-1 0-376,1 0 0,-1-1 44,1 0 0,2 1 0,1 1 0,1 0-223,0 1 1,0-1 461,2 2 0,0 1 0,0-1 0</inkml:trace>
  <inkml:trace contextRef="#ctx0" brushRef="#br0" timeOffset="1642">338 137 6074,'0'-4'486,"0"2"0,0 7 0,0 1 0,2 1-324,0 0 1,0 3 0,-2 1 0,1 1-63,1 1 0,-1 0 0,2 0 0,-1 0 34,0 0 1,0-2 0,-1-1-724,1-1 438,2 0 1,2-6 0,1-1-175,-1-4 0,-2-1 1,1-4-1,-1 1 88,0-1 1,-1 1-1,-3-1 1,2 1 89,0-1 246,0 4 0,0 1 1,1 4-1,0 3 134,0 3 1,2-1-1,-1 1 1,1 0 116,0-2 1,0-1 0,0-2-291,0 0 1,2-1-1,-1-2-112,1 0 1,-3-3 0,0-1-101,-1-2 0,-1 2 0,-2 0 0,0-2 48,0 1 1,-1-2-1,0 1 5,-1-1 1,-3 0 0,2-1 0,0 0-99,1 0 1,-3 0 0,3 1 0,1-1 196,0 0 0,-2-1 0,-1 2 0</inkml:trace>
  <inkml:trace contextRef="#ctx0" brushRef="#br0" timeOffset="2057">506 208 7266,'1'6'-350,"1"-2"0,0 2 0,2-4 695,1-1 0,-1 0 1,0-1-191,1 0 0,1-3-35,0-1 1,-1 0 0,-2 0 0,1-1-30,-1-1 1,-1-1-1,1 2-17,0 0 1,-3 0 0,2 0-86,-1-1 1,-1 0 48,0-1 1,-1 4 0,0 0-13,-1 0 1,-3 2 0,1 0 0,0 2-58,0 4 0,0-2 0,-1 2 0,1 0 94,1 3 0,-1 0 1,2 1-1,0 0 102,-1 2 1,2-1 0,-1 1-89,1 1 1,2-1 0,1 0 0,2-2-14,2 1 0,1-3 0,-1 1 0,1-3-96,-1 0 1,1-4 0,1 1 0,1-1 0,0-1-382,0 0 0,-2-1 1,2-1-107,-2-2 0,2-3 1,-1 0 518,-3-2 0,5-3 0,-3 2 0</inkml:trace>
  <inkml:trace contextRef="#ctx0" brushRef="#br0" timeOffset="2391">649 169 7518,'4'13'4,"-2"-2"1,1 1 0,-1-1 162,2 1 0,-2-1 1,0-1-1,1 0 0,-1-1 1,0 0 165,1-3 0,-2 0-362,1-2-147,-2-1 0,0-1 0,0-4 108,0-2 0,0-2 1,0 0-1,0-2 117,-2 0 1,1 0 0,-1-2 0,1 0-37,1 3 1,2-1 0,1 2 42,1-1 1,0 2-1,2 0 1,0 0 0,-1 1-49,-1 0 0,-1 1-486,1 1 1,0 1-197,3-1 1,-3 1 673,0 1 0,-2 3 0,1 0 0</inkml:trace>
  <inkml:trace contextRef="#ctx0" brushRef="#br0" timeOffset="2758">811 1 6794,'0'7'28,"0"1"1,0 1 162,0 1 0,0 1 0,0 3 0,0 1 0,0 2 141,0-1 0,0 3 0,0-2-145,0 2 0,0 0 1,0 0-1,0-1-121,0-1 1,0-2 0,1-1 0,0-1-175,1-3 0,1-2 0,-3 1 0,0-3-807,2-1 0,0 0 915,2-3 0,-2-3 0,1-2 0</inkml:trace>
  <inkml:trace contextRef="#ctx0" brushRef="#br0" timeOffset="3157">863 241 7569,'6'4'-230,"-2"0"1,2-2 75,-2 0 0,2-1 0,0-2 1,1-1-1,-1-2 0,1-2 291,-1-1 1,1 1 0,-1-1-152,1 1 0,-3-3 1,0 1-1,1 0 0,-2 0 55,0 2 0,-3 2 0,0-1 99,0 0 0,0 2-95,-3 1 0,0 1 0,-4 2 64,1 1 0,-1 0 0,1 3 1,0 1 21,2 2 1,-1 1 0,2-2 0,0 1 36,0 1 0,1 2 0,1-2-98,-1 1 0,1-1 1,-1 1-1,1 0-41,1 0 1,3-2 0,-1 0-1,2 0 1,1-3-14,1 0 0,1 0 0,1-3 1,1-1-472,-1 0 0,2-1 0,0-1 0,1-1 455,-1-2 0,1-2 0,2 0 0</inkml:trace>
  <inkml:trace contextRef="#ctx0" brushRef="#br0" timeOffset="3582">1122 137 7569,'-6'0'-177,"-1"-2"300,1 0 0,2 0 0,-1 2 1,0 0-1,-1 2 0,0 2 46,-1 0 0,1 1 1,0 0-1,1 0-150,1 2 1,2-1-1,-2 1-275,1-1 1,1 1 76,2-1 0,3-1 0,1-2 0,2 0-2,1-1 0,1-1 1,2 1-1,-1 0 0,1 0-8,0 1 1,-2-3-1,1 3 123,1 0 0,-4-1 1,1 2-1,-2 1 213,1 1 1,-4 0 0,1 1 0,-3-1 112,0 1 1,0-1 0,-2 1-105,0-1 0,-3 0 0,1-1 0,-2-1 0,-1 1 96,1-2 0,-1 1 0,1-3-177,-1 1 0,1 1 0,-1-3 1,1 0-250,-1 0 1,1-3 0,-1-1-615,1 1 0,2-3-249,2 1 1037,2 0 0,0-2 0,0 1 0</inkml:trace>
  <inkml:trace contextRef="#ctx0" brushRef="#br0" timeOffset="4041">1259 124 7191,'-7'0'138,"1"0"0,1 1 0,1 0 0,0 2 1,-1 1-79,1 1 1,0 1-1,-1 0-72,1 0 1,3 1-1,-2-1 1,3 1-81,0-1 0,0 1 1,3-1-87,1-2 1,2 1 0,1-3-18,1 0 0,3-2 0,1 1 0,-1 1 57,0 0 0,-2 1 1,1-2-1,-1 2 151,-1 1 1,-1 0 0,-2 2 113,-1 1 1,-3-1-1,2 1 1,-3 0-1,-2 1 237,0 1 1,-3-1-1,1-1 1,-2-1 63,-1 1 1,1-2-279,-1 0 0,1 0 0,-1-2 1,1 0-1,0-1-4,-1 0 1,1-1 0,-1-1 0,1 0-426,-1 0 0,1-1 0,1-1 0,2-3 279,0 0 0,-2-2 0,1 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49:40.487"/>
    </inkml:context>
    <inkml:brush xml:id="br0">
      <inkml:brushProperty name="width" value="0.04286" units="cm"/>
      <inkml:brushProperty name="height" value="0.04286" units="cm"/>
      <inkml:brushProperty name="color" value="#004F8B"/>
    </inkml:brush>
  </inkml:definitions>
  <inkml:trace contextRef="#ctx0" brushRef="#br0">1 0 8160,'3'7'122,"2"-1"0,2 0 1,1 0-1,0 1 1,1 1-1,0-1 1,3 1-1,0 0 1,1 1-48,-1 1 1,3 0 0,-2 2 0,2 0-1,0 0 1,1 1 0,0 1-130,-1-1 0,0 0 1,-1 2-1,-1 1 40,1 0 0,0-1 1,0 1-1,-1-1 0,0-1 12,-1-1 1,2 0 0,-2 3 0,-1-1-21,0 1 0,2-1 0,-1-1 0,-1-1 19,0 1 1,0 0 0,-2 0 0,0-2-15,2-1 1,-1 2 0,-2-1-1,0-1-2,0 0 1,0 1 0,-1-3 0,1 2 16,0-2 1,0 1 0,0-1 0,-1 2 25,-2-1 1,2-2 0,-2 0 0,1 0-4,-1 0 0,2 2 0,-2 1 0,0-2-32,0 0 1,0-1 0,1 0 0,-2 0 9,0-1 1,-1 1 0,-1 0 0,1 0-9,2 0 0,-4 0 0,3-1 5,-1 1 1,-2-3 0,2 1-1,-1-1 8,0-1 0,-1 3 1,3-1 9,-1 0 1,-2 2 0,2 0-19,1 0 1,-3 0-9,1 0 0,-1 0 1,0-1-14,2-2 0,-2-1-179,1-1 0,0 0 173,1 2 0,-3 2 122,3-1-80,1 1 0,-2 0-97,3 1 1,-3-2 15,1-1 1,-2-3 59,2 4 0,-2-4 0,2 3 4,1-2 1,-3 1 13,1-2 0,-1 0 0,0 2 0,1 1 22,1-1 0,-1-1 22,-2 2 1,0-3-37,0 4 1,1-4-28,2 3 1,-3-2-2,3 2 1,-2-2 22,-1 2 0,0-2 0,1 1 123,1 0-111,-1 2-18,3-2 1,-3 3-46,1-2 1,-1 0 10,2-3 153,-2-1-58,-1 3 75,3-1 0,-2 1 87,2 4-367,-3-3-106,0-2 83,0-3-113,0 0 1,0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49:45.39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142 228 7569,'0'-8'6,"0"0"1,0 1 0,0-1 0,0 0 0,0 0 97,0 0 1,-4 3-1,-1 1 1,-2 0-1,-1 1 1,0 1 0,0-1-1,1 2 1,-1 0 243,0 1 0,3 1 0,-1 0 1,0 3-1,0 0 0,0 2 0,1 1-70,-1 1 1,2 2-1,1 2 1,0 0-238,1 2 0,-1 0 1,3 0-1,0-2 8,0-1 0,1 0 0,1-3-460,4 0 1,1-2-1,1 0 1,-1-4 58,1-1 0,1-4 0,0-3 1,2 0-6,-1-2 0,-4-3 0,-2 1 239,-1 0 1,3-1 0,-4 0 0,0 2 0,-1 0 20,-1 1 1,-1 1 0,-1 1 344,0 1-92,-1 3 1,4 0-50,2 4 1,-2 3 0,4 2-1,-1 2-34,0 2 1,1 1-1,1 3 1,-2 1-26,0 0 0,-2 0 1,-1-1-1,1 1 1,1 0 80,-2 3 0,0-2 0,-1 4 68,0 1 1,0-2-1,0 0 1,0 0 11,0 0 1,0-2-1,0 2 1,0 0-68,0-3 0,-2-1 1,-2-2-1,1-2-62,-1-1 1,-1 0 0,1-4 0,0 0-91,-2-1 1,-1 0-1,-2-4 1,0 0-81,-2-1 0,0-1 1,1 0-1,0-1-109,0-2 0,-1 0 0,0-3 0,3 1-288,2-1 0,-1-1 0,2-1 127,1 0 1,0-1 0,4 0-1,0-2-307,0 2 1,1-4 666,2 0 0,1-2 0,4 0 0</inkml:trace>
  <inkml:trace contextRef="#ctx0" brushRef="#br0" timeOffset="642">189 150 7569,'0'5'38,"0"0"1,0 2-1,0 2 1,0 1 0,0 1-1,0-1 1,0 1 0,1 1 373,1-1 0,0 2 0,3-2-425,1-2 1,-1 0 0,-1-1 0,0-1 12,1-2 0,-3-1 0,4-2 0,0 1-11,1-2 1,-2 0-1,-1-2 1,1 0-228,-1-2 0,-1-3 0,1 1 0,-1-3-39,-1-3 0,-1 3 0,-1-3 0,0 2 44,0-2 0,0 3 0,0-3-192,0 2 553,0 2 0,0 3 0,0 4 0,0 4 227,0 3 1,0 2 0,1 1-14,1 0 0,-1 1 1,3-1-1,-2 1 0,1-2-154,-1 0 1,2-2 0,0-1-85,1-1 1,2-3-579,-2 0 0,2-1 0,0-2 1,-1-1 473,-1-3 0,1-2 0,1-1 0</inkml:trace>
  <inkml:trace contextRef="#ctx0" brushRef="#br0" timeOffset="1077">385 173 7569,'0'9'50,"0"1"0,0-1 0,0 2 196,0-3 1,0 3-1,1-1 1,0 1-45,2 0 0,0-2 0,-3 1-500,0-1 1,0-5-460,3-1 757,-2-2 0,2-5 0,-3 0 0</inkml:trace>
  <inkml:trace contextRef="#ctx0" brushRef="#br0" timeOffset="1151">369 79 8033,'8'0'0,"0"0"0</inkml:trace>
  <inkml:trace contextRef="#ctx0" brushRef="#br0" timeOffset="1559">463 1 7466,'0'7'65,"0"1"1,0 0 0,0 1 0,0 0 0,1 3 230,2 0 0,-2 1 0,1 3 0,-1-1-41,-1 1 1,0 0-1,0-1 1,0 1-83,0 0 0,0-1 0,0-1 1,0-2-150,0-1 0,0 2-466,0-2 0,0-1 0,0-2-465,0 0 907,4-4 0,-4-4 0,4-4 0</inkml:trace>
  <inkml:trace contextRef="#ctx0" brushRef="#br0" timeOffset="2040">581 16 7618,'0'8'0,"0"0"0,0 1 0,0 1 0,0 3 135,0 2 1,0-1-1,0 1 1,0 1 0,0 0-1,0-1 1,0-2 0,0 1-1,0 0 1,0 0 281,0-1 1,0-4 0,0 2-431,0-2 0,2-2 1,1 1-1,-1 0-3890,-1 0 3903,-1-4 0,0 0 0</inkml:trace>
  <inkml:trace contextRef="#ctx0" brushRef="#br0" timeOffset="2137">526 157 7569,'0'6'454,"0"-1"1,0-2 0,1 1-1,1 0-222,0 1 1,4-4 0,0 3-1,0-2-297,2 1 1,0 0 0,1-3 0,0 0-190,2 0 1,-1 0 0,-2-1 0,1-1-2111,1-1 2364,-1-3 0,6 2 0,-3-4 0</inkml:trace>
  <inkml:trace contextRef="#ctx0" brushRef="#br0" timeOffset="2894">691 110 7721,'0'8'0,"0"0"0,0 0 0,0 1 247,0 1 1,0 0 0,1 3 0,0 0 0,3-1 0,0-1 354,2-3 1,-1 0-608,0 0 0,0-1 0,2-1 0,-1-2 0,-1 0 0,1-2 0,1-2 1,0-3-1,-1-2-684,0-2 1,-2-1 518,1 0 1,1 0-1,-2 0 1,-1-2-109,1-1 1,-2 1-1,-2 2-158,0 0 688,0 0-190,0 4 1,1 3 0,1 5 0,1 0 175,-2 2 0,0 1 0,-1 2 1,0 0-12,0 2 1,0 2 0,0-2-1,0 2-68,0 0 1,0 1 0,0 0 0,0-1 98,0 1 0,-2-1 1,-2 0 23,0 1 0,1-2 1,-1 0-1,0 0 1,0 0-10,1 2 1,-4-2 0,2-1 0,-1-1-126,1 1 1,-2-2 0,3-2 0,-2-3-268,1-1 1,0 0 0,-3-3-1,0 0-292,0 0 0,0 0 1,0-1-1,-2-1 41,0 0 1,-1-3 0,3 1 0,1 1-304,-1-1 1,3-1 0,-1 1 672,0 0 0,3-1 0,-1-3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49:57.258"/>
    </inkml:context>
    <inkml:brush xml:id="br0">
      <inkml:brushProperty name="width" value="0.04286" units="cm"/>
      <inkml:brushProperty name="height" value="0.04286" units="cm"/>
      <inkml:brushProperty name="color" value="#004F8B"/>
    </inkml:brush>
    <inkml:brush xml:id="br1">
      <inkml:brushProperty name="width" value="0.04286" units="cm"/>
      <inkml:brushProperty name="height" value="0.04286" units="cm"/>
    </inkml:brush>
  </inkml:definitions>
  <inkml:trace contextRef="#ctx0" brushRef="#br0">958 0 7835,'0'8'0,"1"0"87,1 0 0,-1-3 1,3 0-1,-1 1 1,2 1-1,0 1 1,0 0-1,0 1-19,0 1 0,1-1 1,-3 2-1,2 0 1,0 0-1,0 0 0,0 1 1,0 0 12,0-1 1,1 3 0,-3-2-1,2 1-19,1 0 1,0 0 0,0 2 0,-1-1-90,1-1 1,1-2 0,1 1 0,0 0 28,0 0 1,0-1 0,0 1 0,0-1 19,3-1 0,-3-1 1,3 1-1,-2 1-37,-2-2 1,4 0 0,-1-1 0,0 0-40,-1-1 0,-1 1 0,-1 0 0,1 0 22,0 0 1,0 0 0,0-1 0,0 1 1,-1 0 0,1 0 33,0 0 0,-1 0 0,-1-1 0,-1-1-53,-2-1 1,2-2 0,-1 1-88,0-1 1,-1 0 41,2-3 1,-3 1-1164,0 1 629,-1-1 0,-1 2 629,0-6 0,0 2 0,0-2 0</inkml:trace>
  <inkml:trace contextRef="#ctx0" brushRef="#br1" timeOffset="2919">1554 384 7812,'0'8'142,"0"0"1,0 0-1,0 1 1,1 1-1,1 3 1,0 2 0,0 1-1,-1-1 90,-1 1 0,0 2 1,0 2-1,0-1-107,0 0 1,0-1-1,0-1 1,0-1-166,0 0 1,0 1-1,0-4 1,0 0-104,0 0 0,0-4 1,0 2-1,1-2-754,1-2 1,-1-1 227,2-1 0,-2-4 669,-1-1 0,0-7 0,0-5 0</inkml:trace>
  <inkml:trace contextRef="#ctx0" brushRef="#br1" timeOffset="3400">1632 628 7569,'1'12'0,"1"-1"-212,1 0 1,-1-2-340,-2 2 1,3-3 707,-1 0 0,5 0 1,-3 0-1,1 0 44,0 0 1,1-3-1,1-1 1,2 0-206,2-3 1,-3 0 0,3-1 0,-3 0-4,0 0 1,0-1 0,0 0 0,0-3 19,0 0 0,-3-1 1,-1-1-1,0 1 13,-2-1 1,-2-2-1,0-1 1,0-2 41,0 2 0,0 0 0,0 1 1,-2 0 48,-1 0 0,-3 0 1,2 1-1,-2 0 13,1 1 1,0 0-1,-3 4 1,0 0-31,0 1 1,1 1 0,-1 0-1,0 0-128,0 0 1,0 1-1,0 2-254,1 2 1,0 2 0,1 1-6,0-1 0,5 1 0,-2 0 112,2 0 0,2-1 1,2-2 174,2-2 0,2-2 0,1-1 0</inkml:trace>
  <inkml:trace contextRef="#ctx0" brushRef="#br1" timeOffset="3866">1789 565 7569,'5'3'0,"-2"3"0,1 1 0,-3 3 0,4 0 0,-2 1 0,0-1 0,-1 2 0,2 0 0,-1 1 785,1-1-459,-2 3 0,-1-6-96,2 1 0,-2-1 0,1-1-770,-1 0 231,-1-1 1,0-3 0,0-4 124,0-4 0,0-6 1,0-1-1,1 1 82,2-1 1,-2 1-1,1-2 1,0 1 42,1 1 1,0 1-1,3 1 1,-1 1 107,2 2 0,-3 1 1,1 2 71,1 0 1,1-1 0,0 4 0,-1 1 45,0 0 1,-2 4 0,2-1 0,-2 2 86,0 1 1,1 0-1,-2 1 1,-2 0-114,0 2 1,2-1-1,-1-2 1,0 0-222,-1 0 1,-1 0-2152,0 0 2231,0-4 0,4-1 0,0-3 0</inkml:trace>
  <inkml:trace contextRef="#ctx0" brushRef="#br1" timeOffset="4371">2009 643 7462,'0'6'46,"0"-1"80,0-4 0,3 3 0,3-4 0,1 0 0,0 0 1,1 0-1,0 0 0,0 0 31,0 0 1,0-3 0,-1 0-185,1-1 0,-2 1 1,-1-1-1,0-1 56,-1 1 0,1 1 0,-4-2-168,2-1 1,0-1 0,-3-1 83,0 0 0,-1 4 0,-2 1 115,-2 2 0,-2 1 0,-1 0 0,0 0 10,0 0 0,1 3 0,-1 0 0,1 2 16,2 1 1,-2 2-1,4 1 1,-1 2-11,1-2 1,0 3 0,3-1 0,0 0-74,0 1 1,0-1 0,1-1 0,2 0-86,2 0 1,-1-2 0,3-2-1,0-2-52,3-1 0,0 0 0,-1-3 0,1 0-438,0 0 0,4-3 0,-2-4 0,1-1 572,-3-3 0,-1-3 0,-1-1 0,-1-5 0</inkml:trace>
  <inkml:trace contextRef="#ctx0" brushRef="#br1" timeOffset="4875">2213 439 7110,'0'8'-1032,"0"0"1248,0 0 0,0 0 1,0 0-1,0 2 210,0 0 0,0 4 1,0-1-1,1 2-183,1 1 1,-1 0 0,2-1 0,-2 1-110,-1 0 1,0-1 0,0 0 0,0-1-93,0-1 1,0-1 0,0 2 0,0-4-168,0-1 1,2 1-1,1 1-3043,-1-2 3168,-2-4 0,4-8 0,0-6 0</inkml:trace>
  <inkml:trace contextRef="#ctx0" brushRef="#br1" timeOffset="5379">2315 588 7821,'0'9'0,"0"1"0,0 0 0,0 1 0,0 0 0,0 1 0,0 1 76,0 0 1,3-1-1,2 2 1,0-4 0,0-1-1,1-1 1,1-1 0,1-2-1,0-3 1,0-1 0,-1-1-1,1-1 1,0-1-925,0-3 0,0-3 705,0-3 0,-3 3 1,-1-4-1,1 2 0,-2-2 1,1 1 40,-3 0 0,0 0 234,-1 3 1,0 1 987,0-1-883,0 0 0,0 4 0,0 4-92,0 5 1,0 2 0,0 1-84,0-1 0,0 4 1,0-1-1,0 0 17,0-1 0,0 1 1,0 1-1,0 2 28,0 1 1,0 0-1,0 2 1,0 0-43,0-1 1,-2 4 0,-1 0 0,0 0 18,0 0 0,1 0 0,-3-5 0,0 0-47,0-1 0,-2-2 0,2 1 0,-2-1-51,-1-1 0,0-1 0,1-1 0,-2-1 15,-2 1 1,3-3 0,-4 0 0,2-2-56,0-1 0,-1-1 1,2-1-1,0 0-345,-2 0 1,3 0 0,3 0 0,-1 0-465,-1 0 1,2 0 862,0 0 0,-4-7 0,-3-2 0</inkml:trace>
  <inkml:trace contextRef="#ctx0" brushRef="#br0" timeOffset="16884">9 267 7401,'-4'-5'-366,"3"1"539,-1 1 1,1 3 0,1 0 0,0 5 0,1 3 19,1 2 0,-1-1 1,3 2-1,-2 0-69,1-1 1,2 4 0,-1-2 0,-1 1-20,1 0 1,1 0-1,-2 3 1,-1 0-21,2 0 0,-3 2 1,2 0-1,0 0-35,-1-2 0,1 2 0,-3 1 0,1-1-63,1 1 1,-1-2 0,3 1-1,-2-2 16,1-3 1,0 2 0,-1-2 0,2 1 1,0-1 0,-1 2 1,1-2-1,-1 1-15,-1-1 0,2 1 1,-2-1-1,1 1 0,0-1 0,-1 1 1,3-2-1,-2-1 7,-1 0 0,1 1 0,1-3 0,-1 2 1,1-2 0,-1 0 1,-1-1-1,1 0 22,-2 0 1,3 2-1,-2 1 1,1-2-25,0 0 1,-2-1-1,2 0 1,-2-1-8,-1 1 1,2 0 0,1 0 0,-1 0 75,-1 0 0,0-1 1,0 1-1,2 0-65,-1 0 0,-1 0 0,-1 0-26,3-1 1,-2 1 0,2 0-248,1 0 1,-2 0-136,3 0 0,-3-3 21,0 0 0,0-3 114,1 1 1,-3 1-80,3 1 1,-2-1-41,-1 2 0,0-4 392,0 4 0,-4-5 0,0 3 0</inkml:trace>
  <inkml:trace contextRef="#ctx0" brushRef="#br1" timeOffset="20545">362 1388 6789,'1'-4'-183,"2"1"1,-3-1 351,3-1 1,0 0-36,0 0 1,1 3 0,-3-4 83,2 0 1,0 2-20,-3-1 1,-1-1-78,-2-1 0,1 2 1,-2 2-1,0 0-23,-1 1 0,0-1 0,-3 3 1,0 0-28,0 0 1,1 0 0,-1 0 0,0 1-20,0 1 1,0 3 0,0 3-1,1-1 22,2 1 0,-1 1 0,4 1 0,0 4-31,1 0 1,1 2 0,0-1-1,0-1-51,0-1 0,1-1 1,1 1-1,1-2-74,1-3 0,2-1 0,1-1 0,-1-1 15,-1-2 1,0 0 0,3-3 0,0 0-116,0 0 1,-1-3-1,1 0 1,-1-2-16,-1-4 0,1 1 0,-3-3 1,1-1 73,0-1 0,-3-1 0,1 0 1,-2 1-76,2-1 1,-2 0-1,2-2 1,-3 0 66,0 0 0,-2 1 1,-1-2-1,1 0 107,-2-1 0,2-1 1,-2 4-1,0-1 51,3 0 0,0 1 0,1 1 61,0 1 1,0 4 0,0-2 0,0 3 353,0 0 1,0 2 93,0 1-335,0 4 1,0-2-86,0 6 0,0 3 0,0 6 1,0 0 45,0 2 0,0 1 1,0 0-1,0 1 15,0 0 0,0 2 0,0 1 0,0 0-67,0 1 1,0-1-1,1-2 1,0 2-56,2-2 1,2 0 0,-1-1 0,0 1-98,2-2 1,-1 3 0,0-6 0,0 1-160,-1 0 0,3-4 0,-2 0 0,0-4-16,0-2 1,0 2 0,3-2 91,0-1 1,-3-5 0,1-1-1,-1-2-7,-1-2 0,3 2 1,-2-5-1,0-1 1,0-1 0,-2 1 0,1-1 0,-1 0 65,-1 1 1,0-2 0,0 2 0,0 1 11,0 0 0,-1 0 0,-1 3 72,0 0 1,0 1 0,0-1 0,-1 1 272,-2 2 1,2 1-57,-5 4 0,2 4 0,-1 2 0,1 2-13,1 3 0,2 3 0,-2-2-163,3 0 1,0 3 0,0-2 0,0 2-1,0 0 98,0-2 0,0 1 0,3-3-108,2 1 1,0-2 0,0 0 0,1-2-276,1-3 1,1 1-1,0-3 1,-1-1-58,1-1 0,0-5 0,0-1 0,0-3 87,0-2 0,-1 0 0,0-3 0,0 0-9,-2 1 1,-3-3-1,1 2 1,0-1 100,-1 1 1,1-1 0,-3 3 0,0 1 117,0-1 0,-3 5 0,1-2 559,0 1-562,1 3 0,4 2 234,3 4 1,-2 0-1,1 3 1,1 1 0,1 1 5,1 1 1,0 3-1,0-1 1,0 0-164,0-2 1,-3 1 0,0 1-30,1 0 0,-1 0 1,-1-4-1,-1-1 8,-1 1 1,-1 1 0,-1 1-122,0 0 0,-4-4 0,-1 0 0,-2-2-151,-1 1 1,1 0 0,-1-3-168,0 3 1,0-2-1,0 1-110,0-1 0,4-2 94,1-1 1,0 0 0,0-3 386,2-1 0,0-5 0,1-1 0</inkml:trace>
  <inkml:trace contextRef="#ctx0" brushRef="#br1" timeOffset="21096">754 1373 7267,'0'8'-89,"0"-1"0,0 2 0,0 2 0,0 2 0,1 1 471,2 2 1,-2 1 0,2 1 0,0 2-254,-1 0 0,4 3 0,-1-2 0,-1 0-25,-1 0 0,0 2 0,0-3 0,-1 0-74,-2-2 0,3-4 0,0-1 1,-2-2-294,0-2 1,0 0 133,2-1 0,-2-4 1,1-4-182,-1-5 1,-1-3 0,0-2 0,0-3 200,0-2 0,0-1 1,0 0-1,-1-2 93,-1 0 1,0-3 0,-2 2 0,-1-1 2,1-2 0,2 0 1,-1 0-1,0 2 34,0 1 1,1 1 0,3 3 0,0 1 122,2 1 0,3 4 1,-2-2-1,2 3 2,-1 3 1,0-1 0,3 2 34,0 0 0,0 2 0,-1 0 1,1 1-39,0 1 0,-1 3 0,-1 3 0,-1 1 90,2 4 0,-3-2 0,0 5 0,0-1-84,-3-1 1,0 3-1,-1-3 1,0 1-95,0 0 0,0-3 0,-1 0 0,0-1-133,-2-1 1,-3-1 0,2-1 0,-2-2-233,1-1 0,0 0 0,-4-3 0,0 0-267,-2 0 1,1 0-1,2-1 1,0-1 576,0 0 0,-3-4 0,-1 1 0</inkml:trace>
  <inkml:trace contextRef="#ctx0" brushRef="#br1" timeOffset="21785">966 1435 7569,'4'0'-94,"3"3"0,-1 0 271,0-2 1,0 0 0,-1-1 0,0-1-29,0-1-1,1 0 1,-3-3-111,1-1 1,1-1-1,1-2-102,-1-1 1,0-2-1,0-1-42,-3 3 0,-1 1 169,-1 1 1,-1 4 0,-1 1-38,-3 2 0,-2 2 0,-1 2 0,1 2 47,2 2 0,-2 1 0,2 0 1,0 0 52,0 3 0,3 0 1,-1 3-1,2-1-1,1 1 1,0 0-1,0 0 1,0-2-47,0 0 0,4 2 1,1-2-1,2 0-192,1-2 1,1-4 0,0-1 0,2-2-145,-2-1 0,3-1 1,-1-1-1,0-1-196,1-2 1,1-4 0,-3-4 0,0-1 452,-1-2 0,-2-1 0,1-4 0,0-1 0</inkml:trace>
  <inkml:trace contextRef="#ctx0" brushRef="#br1" timeOffset="22288">1162 1365 7569,'1'15'0,"2"-2"0,-2 2 0,4-2 0,-3 1 0,1 0 0,-2-2 0,-1 0 0,1-1 556,1 1-109,-1-5 1,3 0-172,-4-2-537,0-2 0,0-3 0,0-5 1,0-2 167,0-1 0,0-2 1,0-1-1,0 1 63,0-2 1,0 3-1,0-3 1,0 0 21,3 3 0,1-3 1,2 3-1,-1 1-38,1 2 0,-2 2 0,2-2-240,0 4 1,1 1 16,0 1 0,1 2 1,-1 2 268,-1 0 0,0 2 0,-1 1 0</inkml:trace>
  <inkml:trace contextRef="#ctx0" brushRef="#br1" timeOffset="22814">1460 1420 7569,'0'-5'-95,"0"-1"1,0 0 0,0-1 0,-1 0 0,-1 1 0,-4 2 0,-1-1 0,-3 2 518,-1-1 0,-2 2 0,-1 2 0,1 0 0,-1 1 0,3 1 368,0 4 0,2 1-599,-1 0 0,4 5 1,1 0-1,2 1-51,1 0 1,1 0 0,1 3 0,0 0-47,0-1 1,1-2 0,2-1-1,3 0-532,3-3 1,0-3 0,2-4 0,0-1 28,-1-1 1,3-1 0,-2-1 0,-2-4 85,0-4 1,-1 1-1,0-2 1,-1 0 167,-2 1 0,-2-3 0,-3 2 0,0-1 100,0 1 1,0 0 0,0 4 0,0-1 202,-3 0 1,2 3 468,-2-1-444,3 5 0,0 1 1,0 5-1,0 2 0,0 1-39,0 0 0,0 2 1,0 1-1,0 1 2,0-1 1,2 2 0,1-2 0,-1 1-283,2-1 1,-3 0 0,2-1-433,1 0 0,-1 1 1,3-4-183,0-2 1,-1-2 757,3-6 0,-4-1 0,3-4 0,-3 0 0</inkml:trace>
  <inkml:trace contextRef="#ctx0" brushRef="#br1" timeOffset="23366">1546 1184 7709,'0'8'0,"0"0"0,0 1 157,0 1 0,0 2 0,1 2 0,1 1 0,1 3 0,-2 1 0,0 3 0,-1-1 0,0 1 0,1-1 0,1 1 0,0 0 0,0-1 1,-1-3 61,-1-1-314,0-2 1,1-2 0,1-1 0,0 0 0,0-3-76,-1 0-1787,2-5 1420,-2 0 0,3-5 0,-4-2 537,0-2 0,3-5 0,2-2 0</inkml:trace>
  <inkml:trace contextRef="#ctx0" brushRef="#br1" timeOffset="23806">1507 1381 7569,'0'7'-21,"0"1"35,0 0 1,1-1 200,2-2 0,0 2 0,4-2 1,0 2-40,2 1 1,0-2-1,0-1 1,1 0 0,1 0-1,0 0 1,2-2 0,-2-1-34,0-1 0,0-1 1,-3-1-1,2-2-79,0-2 0,1-2 1,-4-1-1,-1 0-56,-1 0 0,0 0 1,1-2-1,-2 0-282,-1 0 0,3 1 0,-4 2 167,0-1 0,-1 0 75,-1 0 0,-1 0 15,-2 0 1,-1 4-1,-4 0 23,0 1 1,1 2 0,0-1 0,0 3 67,2 2 1,3 3-1,-4 0 1,1 3 112,1 1 0,-1 4 1,4-1-1,-2 2-90,1 1 1,1-1 0,1 1 0,0-1 2,0-2 0,1 2 0,2-3 0,2 0-197,2-1 0,1 0 0,0-1 0,0-3 0,0-1 0,0-2 0,2 0 0,1-1 0,0-1 0,1-1 0,-3-1-1407,0 0 1188,2 0 0,-2-4 1,2 0-1,-4-1 1,0-1 315,-2 0 0,0-4 0,3-2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44:47.17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8 173 7530,'-2'7'0,"0"1"0,0 0 0,1 0 151,1 0 0,0-1 0,0 1 0,0 1 0,0 1 0,0 2 0,0 1 0,0 0-54,0 1 0,3-2 1,-1-1-1,0-1 0,-1 1 1,2-2-98,1 0 1,0-4-1,1-1-19,1 0 0,0-2 0,2-2-162,-1 0 0,-1-3 0,0-2 0,-1-2-22,0-1 1,-1-1-1,0 0 1,0-2 11,1 2 0,-4-2 0,2 0 1,-3 2 42,0 0 1,0 1 0,0 0 117,0 1 1,0-1 205,0 0-15,0 4 1,0 1-1,0 6 6,0 2 1,0 2-1,0 2 1,0 0-38,0 1 0,0 1 1,0-3-1,0 2 27,0 0 1,1 1 0,1-3-130,0-1 1,1 1 0,-3-1-1,2-1-167,0-1 0,4-2 1,-1 1-272,1 0 1,-1-2 0,0-2-423,1 0 832,0 0 0,1-3 0,1-1 0</inkml:trace>
  <inkml:trace contextRef="#ctx0" brushRef="#br0" timeOffset="766">233 227 7181,'0'8'0,"-1"0"0,0 1 164,-2 1 1,1-1 0,2 4 0,0 0 0,0 1 0,0 1 0,0 2 0,1 2 57,1 0 1,-1 2 0,1 0 0,0 2-219,0 0 1,-1 0 0,1-2 0,-1-1 51,-1-1 0,3-2 0,-1-3 0,0-2-70,-1 0 0,-1-2 1,0-2-508,0 0 344,0-4 0,0-1 0,0-6 0,0-2-57,0-2 1,-1-4 0,-1-2 124,0-2 1,-2-1 0,3 1-1,-2-2 1,-1 0-24,1-1 0,-2-1 1,2 1-1,0 0 66,0 1 0,0-1 0,3 1 0,0 2 36,0 1 1,0 2 0,1-1 0,2 1 116,1 0 0,0 3 1,1-2-1,0 3-57,-1 0 0,2 0 0,-1 1 0,1 1 76,-1 1 0,1 3 0,-2-1 0,1 0 57,0 0 0,-3 1 1,3 2 44,1 0 0,-2 0-145,1 0 0,-3 0 1,3 1 28,1 1 1,-3 0 0,0 3 0,-1 1 26,1 1 0,-1-2 0,-2 1 1,0 0-16,0 1 1,0 0 0,0 1-1,0 0-48,0 0 0,0 0 0,-1-1-69,-1 1 1,-1 0 0,-3-1 0,2-1-18,1-1 0,-3-2 0,1 1-106,-1 0 0,1 1-171,0-3 0,1 1-216,-4-3 1,2-1 0,1-1 522,3-4 0,1-1 0,1 0 0</inkml:trace>
  <inkml:trace contextRef="#ctx0" brushRef="#br0" timeOffset="1330">465 204 7536,'-5'0'127,"0"0"0,0 0 0,-2 0 0,0 1 0,0 1 158,-1 4 0,1 0 1,0 0-210,0-1 0,2 0 1,1 3 90,1 0 0,0-3-419,3 0 1,3-3-1,2 0 1,2-1 108,0-1 0,1 0 0,1 0 0,1 0 28,2 0 1,-4 1 0,2 1 159,-2 0 1,-1 5-1,-3-2 1,0 2 29,-1 0 0,-2 1 0,1 0 1,-2 0 100,-2 0 1,0-1 0,-3 0 0,0-1-118,1 0 0,-2-1 0,1 2 0,-1-2 0,-2-2 11,1 1 0,0-3 0,0 1-64,-1-1 1,1-1 0,0 0-123,0 0 1,-1 0-1,1 0 1,1-1-134,1-1 0,1 0 72,1-3 1,3 0 0,-2-3 176,4 0 0,2 0 0,3 0 0</inkml:trace>
  <inkml:trace contextRef="#ctx0" brushRef="#br0" timeOffset="1655">552 40 7365,'0'8'-250,"0"0"1,0-1 0,0 1 496,0 0 1,0 3 0,0 2 0,0 2 0,0 1 0,0-1 0,0 2 0,0 0 94,0 1 0,0 0 0,0-5 0,0 0-261,0 1 1,0-2 0,0-1 0,0-1 45,0 1 1,0-1 0,0-2-1266,0 0 0,0-1-661,0 1 1118,0 0 681,0 0 0,0-4 0,0 0 0</inkml:trace>
  <inkml:trace contextRef="#ctx0" brushRef="#br0" timeOffset="1850">487 258 7263,'4'4'-19,"2"-3"0,-1 1 0,1-1 253,2-1 1,-1-1 0,0 0 0,0-2-460,1 1 0,1 1 0,1 1 0,-1 0 225,-1 0 0,2-3 0,2-1 0</inkml:trace>
  <inkml:trace contextRef="#ctx0" brushRef="#br0" timeOffset="2910">762 266 7569,'0'-5'0,"0"0"-918,0-1 936,0-1 1,0 2 0,0-1-1,0 0 1,0-1 214,0 0 0,-1 1 0,-1 1 0,-3 0 1,-1 1-1,-2 1 18,1 2 0,0-1 0,0-1 0,-1 1-53,1 1 1,0 5 0,0 1 0,2 2 8,0 1 0,0 3 0,-1 2 0,0 2-132,1 0 1,4 1-1,-2 0 1,2-2-2,1-1 1,0-1 0,1-5 0,1 1 81,0 0 0,6-4 1,-1-1-595,2-2 1,-1-5-1,1-1 1,1-3 0,-1-1 17,-1-2 1,-1 0-1,0 2 1,0-2 97,-2 2 0,-2 0 1,-3 1 132,0 0 1,0 1-1,0-1 221,0 0 244,-3 4 1,2 4 0,-2 5 0,3 2 94,0 1 0,0 2 0,0 0-210,3 0 0,-2 1 0,1 0 1,0-2-83,0 0 0,2-2 0,2-1-1012,-1-1 0,2-3 933,-2 0 0,1-4 0,1-3 0</inkml:trace>
  <inkml:trace contextRef="#ctx0" brushRef="#br0" timeOffset="3343">820 165 7467,'0'8'0,"0"0"5,0 3 1,1-2-1,0 4 1,2 1 0,-2 1-1,0 0 568,-1 1 0,3-1 0,-1-1 1,0-2-411,-1-1 1,-1-1 0,0-2-140,3 0-50,-2-4 1,2-1 0,-3-6-76,0-2 1,1-4 0,0-3-1,2 1-299,-2 0 1,0-2-1,-1 2 1,0-1 181,0 1 0,1-2 1,0 3-1,3 1 202,0 3 1,-2 0 0,3 2 158,1 0 1,-2 2-1,0 0 1,1 2-6,-1 2 1,3 2-1,-3 2 1,1-1 105,-1 1 0,0 1 1,2 2-1,-2 0-51,-1 2 1,0-1 0,-2-1 0,0 0-100,2 2 0,-1-1 1,-2-2-1,1-1-180,1-2 0,-1 2 0,2-3-992,0 1 0,-1-2 1078,3-3 0,0 0 0,2 0 0</inkml:trace>
  <inkml:trace contextRef="#ctx0" brushRef="#br0" timeOffset="3724">1132 266 7506,'0'-8'5,"0"1"1,0-1-1,0 0 1,0 0 0,-1 0 262,-2 1 0,-1 1 0,-3 2-83,0 1 0,-1-3 0,-1 4 0,-1 0-17,1 1 0,1 2 1,1 1-1,0 1-16,0 2 0,-1 0 1,2 3-1,0-1 0,2 1 1,1 0-1,-1 0 1,1 1-132,1 1 1,1-1 0,1 4 0,0-1-63,0 0 0,3-3 1,0 2-1,1-3-133,2-3 0,0 1 0,1-4 0,1 0-163,-1-1 0,1-1 1,0-1-1,1-2-154,0-5 0,-5 0 0,3-3 0,-1 0 491,1 1 0,-3-4 0,2 6 0,-2-4 0</inkml:trace>
  <inkml:trace contextRef="#ctx0" brushRef="#br0" timeOffset="4001">1132 1 7808,'0'8'0,"0"0"208,0-1 1,-3 4 0,1 0-1,0 1-15,1 2 0,1 3 1,0 2-1,0-2 33,0-1 1,-2 3 0,0 0-1,0 0-34,1 0 1,1-1-1,0-2 1,0-1-110,0 1 0,0-1 0,0-2 0,0 0-136,0-2 0,0-1 1,0-2-1,1-1-1083,1-2 1,0 1 1135,3-3 0,3-4 0,3-3 0</inkml:trace>
  <inkml:trace contextRef="#ctx0" brushRef="#br0" timeOffset="4551">1182 219 7571,'-3'8'144,"2"-3"1,-1 1 0,1 0 105,1 1 0,0-2 0,1-1 0,1 0-119,3-3 1,2 0 0,0-1-1,0 0-72,0 0 1,1-3 0,-1-2 0,1-2-74,2-1 0,-5 0 0,2-1 1,0 0 42,-1-2 0,-1 1 0,-1 2 0,-1 0-596,-1 1 1,-1 1 470,-1 1 1,-3 4 0,-2-2 175,-2 2 1,0 2 0,0 2 0,0 2 31,3 2 1,-3 0 0,3 1 0,-1 1-4,0 1 1,4 0 0,-2 3 0,0 1 160,1 0 0,-1 1 1,3-1-1,1-2-100,2-1 1,-2 2 0,4-3-1,1-2-206,0-2 1,1-4 0,1 3 0,-1-2-10,0-1 0,3-1 0,0-2 0,1-2-1099,-1-2 1,1-3 0,-3-1 1143,2-2 0,3-2 0,-2 0 0</inkml:trace>
  <inkml:trace contextRef="#ctx0" brushRef="#br0" timeOffset="4919">1378 165 7569,'2'10'21,"1"1"0,0-1 0,-1-1 0,0 0 198,0 2 1,-1-1 0,-1-2 0,2 0 37,0-1 0,1 1 1,-3 0-144,0 0 0,0-3-236,0 0 0,0-4-169,0-1 0,-3-3 257,1-5 1,0 0-1,2 0 67,0 0 0,0 1 0,0-1 0,0-1 11,0-1 0,0 1 0,2-2 0,1 0 4,1 1 0,0-3 1,2 3-1,-1 0 141,0 1 0,-1 2 0,1 0 1,1 1-39,0 0 1,-1 4 0,0-2 0,0-1-113,-1 1 0,2 2 0,-1 0-144,1 1 1,-1 3 0,0 2 0,0 0-382,-1 2 1,0 1 0,-2 1-1,1-1 486,1-2 0,1 2 0,2-3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0:27.729"/>
    </inkml:context>
    <inkml:brush xml:id="br0">
      <inkml:brushProperty name="width" value="0.04286" units="cm"/>
      <inkml:brushProperty name="height" value="0.04286" units="cm"/>
      <inkml:brushProperty name="color" value="#004F8B"/>
    </inkml:brush>
  </inkml:definitions>
  <inkml:trace contextRef="#ctx0" brushRef="#br0">14 1 7569,'-8'0'311,"4"1"1,2 0 0,3 3 0,3-1-219,0 1 1,0-1-1,2-1 1,0 1-1,0-2 1,1 1-1,1 0-97,-1 0 0,4 1 1,-1-2-1,0 1-14,-1 0 0,1 2 1,1-2-1,1 1 34,-1 1 1,2-1-1,-2 1 1,-1 0-27,1-2 1,-1 1-1,2 0 1,-1-1-61,-1 2 1,1-3 0,0 1-1,-1-1 26,2-1 1,-4 0-1,3 0 1,-2 0 17,-2 0 1,1 3 0,0-1 0,0 0 19,0-1 0,0-1 0,-1 1 0,1 1 9,0 0 0,0 1 1,0-3-1,0 0 0,-1 1-34,1 1 1,0-1-1,0 2 27,0-2 0,0-1 0,0 0 1,-1 0 5,1 0 0,-3 0 0,1 0 0,0 0 47,1 0 0,1 0 0,-1 0-81,1 0 0,0 0 0,0 0-18,0 0 1,0 2-1,0 1 19,-1-1 1,1-2-1,0 0 10,0 0 0,-3 0 1,0 0 12,1 0 0,-1 0 0,0 0-5,1 0 1,1 0-4,1 0 1,-3 0-1,0 0-43,1 0 0,-1 0-14,0 0 0,0 0-46,3 0 0,0 0 72,0 0 1,-3 0 13,0 0 41,1 0 1,1 0 11,1 0 0,-3 0-28,1 0 0,-4 0 8,4 0-11,-1 0 0,3 0-6,-1 0 8,-2 0 1,-1 0-34,-1 0 1,-1 0-14,3 0 0,-3 0 65,4 0 25,-5 0 151,6 0-154,-6 0-68,3 0-40,-4 0 1,1 0-94,1 0 24,-1 0 0,3 0-431,-1 0 147,-2 0 429,2 0 0,-3-3 0,0-1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0:29.98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48 259 7569,'0'-5'-508,"0"0"667,0 3 1,0 0 0,0 4-1,0 4 1,0 3 0,2 2 0,1 2-1,-1 1 1,-1 0 96,2 2 1,-2 0 0,2-1 0,0 1-113,-1 0 1,2 2 0,-2 0-114,0 0 0,1-2 0,-2 0 0,1 0-60,0-1 0,1-1 0,-3-2 0,0-1-58,0-1 1,0-2-1,0 0-1322,0 0 766,0-4 1,0-4 642,0-8 0,3-4 0,2-3 0</inkml:trace>
  <inkml:trace contextRef="#ctx0" brushRef="#br0" timeOffset="471">0 24 7678,'0'-4'1078,"0"0"1,0 5 0,1 1-950,2 1 0,-1-1-961,3-2 0,-2 0 832,2 0 0,0 4 0,3 0 0</inkml:trace>
  <inkml:trace contextRef="#ctx0" brushRef="#br0" timeOffset="1006">102 244 7846,'0'8'0,"0"-1"0,0 1 0,0 0 0,1-1 0,2-2 187,2-2 1,2-2-1,1-1 1,0 0-1,0 0 1,0 0 0,2 0-143,0 0 0,1-5-99,-3-1 0,0-5 0,-1 2 0,1-1-256,0-1 0,-3-1 1,0 3 148,-2-2 1,0 3-1,-3 3 1,-1-1-1,-2 0 48,-2 1 1,-2 1-1,-1 4 173,0 0 0,0 4 1,-1 1-1,0 2 78,2 1 1,1 0 0,-1-1 0,2 2 6,2 2 1,0 0 0,0 3 0,2-2-54,0-1 1,1 2 0,0-1 0,1-1 0,1 1-56,3 1 1,2-4 0,1 1-232,0-4 0,3 0 0,0-3 0,0-2-713,0 0 0,3-1 907,0 0 0,0-3 0,2-2 0</inkml:trace>
  <inkml:trace contextRef="#ctx0" brushRef="#br0" timeOffset="1526">408 236 7516,'0'-8'0,"-1"0"0,-1 1 0,-3 2 0,-2 2 201,-1 3 1,0 0 0,0 0 0,0 2 0,1 2 0,1 0 0,1 2 0,0 1-1,0 2 1,0 0 0,2 2 0,0-1 722,0 2-875,2-4 0,-3 6 1,4-3-1,0-2 0,1 0 1,2-2-29,2-2 0,2 0-530,1-3 1,0-1-1,1 1 91,-1-4 0,2-2 0,-5-4 0,2 0 50,1 0 1,-1-2-1,-1-2 1,-2 1 193,0 0 0,-2 0 1,-2 3-1,0 1 174,0-1 110,0 0 0,0 4 201,0 4 1,0 4 0,0 4-1,0 1 4,0 1 1,0-1 0,0 2-1,1-1-226,2 1 1,-2-1 0,1-2-1,0-1-300,1-2 1,-2 2 0,4-4-624,-2 1 834,3-2 0,-1 2 0,2-4 0</inkml:trace>
  <inkml:trace contextRef="#ctx0" brushRef="#br0" timeOffset="2075">487 1 7534,'0'7'99,"0"1"0,0 1 0,0 2 0,0 2 0,0 1 0,0 2 0,0 0 0,0 0 0,0 3 0,0 1 0,0 1 81,0-1 1,0-1 0,0 1-1,0-1 1,0-2 0,0-1-1,0-2 1,0-2 0,0 0-1,0-3 1,1 0-181,1-1 0,3-4 0,2 0 0</inkml:trace>
  <inkml:trace contextRef="#ctx0" brushRef="#br0" timeOffset="2172">542 228 7263,'4'12'-26,"-1"-1"0,0-3 1,1 0-1,-1 0 0,1 0 1,0 0-1,0 0 1,1 0-1,1-1 195,1 1 0,1-3 0,-1 0 0,1-2 1,0-1-114,0-1 1,0-1-1,0 0 1,-1-1-217,-2-2 0,2-1 0,-2-4 1,1 0 20,-1 1 0,1-2 0,-3-1 0,0 0 94,0 0 1,-2-1-1,2 0 1,-2-1 87,-1 1 0,0 0 0,-1 3 0,-2-2 25,-2 0 0,-1-1 1,-1 4-1,0 1 159,-2 1 1,-1 2 0,3-1-59,-1 0 1,0 2 0,0 3 0,1 1-147,2 4 1,-2 1 0,3 0 0,-2 1-180,1 0 0,3 0 1,-3 0 77,2 0 1,0-1-1,3 1 1,0 0 77,0 0 0,0 3 0,0 1 0</inkml:trace>
  <inkml:trace contextRef="#ctx0" brushRef="#br0" timeOffset="2687">746 142 7110,'0'12'-100,"0"0"1,0-2-1,0 1 1,0 0 0,0 2 573,0-1 0,0 1 1,0 2-1,0-1-310,3-1 0,-1-3 0,2 2 0,1-1-196,-1-4 0,0 1 1,2-4-1,0 0 108,0-1 0,-2-2 1,1-1-1,1-1-292,-2-2 0,3-1 0,-3-4 0,1 0-25,1 1 1,-4-5 0,3-1 0,-2-1-149,-1 1 0,1-1 0,0 3 0,-1 0 389,-1-1 0,-1 2 135,0 2 195,0 4 1,0 9-1,0 6 94,0 2 1,0-2 0,0 2 0,0-1-264,0 0 1,0-1 0,0 1-1,0-1-281,0-1 0,2-2 0,2 0-60,0 0 0,-1-3 0,2 0 180,1-2 0,1 0 0,1-3 0</inkml:trace>
  <inkml:trace contextRef="#ctx0" brushRef="#br0" timeOffset="3268">1051 126 7768,'-7'0'518,"-1"0"0,3 0 0,-1 1 0,0 1 0,0 1-244,1 2 1,-2-3-1,2 3 1,-1 2-189,0 0 1,0-2 0,4 0 0,-1 1-254,0 1 0,2 1 0,-2 0 1,2 0-254,1-1 0,4 1 93,1 0 1,2-3 0,2 0 0,0-2 0,2-1 9,-2-1 0,0 1 0,-1 1 1,0-1-39,-1-1 1,0 2 0,0 1 628,-2 1 1,-3 2-31,0-2 1,-4 2 0,-4 0 0,0-1 72,1-1 0,-2 0 1,2 1-1,-2-2-22,-1 0 1,0 1 0,0-3-1,0 1 78,1 1 1,-1-4-717,0 3-318,0-2 0,4-2 0,1-2 661,2-2 0,-2-5 0,-2-2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1:56.425"/>
    </inkml:context>
    <inkml:brush xml:id="br0">
      <inkml:brushProperty name="width" value="0.04286" units="cm"/>
      <inkml:brushProperty name="height" value="0.04286" units="cm"/>
      <inkml:brushProperty name="color" value="#004F8B"/>
    </inkml:brush>
  </inkml:definitions>
  <inkml:trace contextRef="#ctx0" brushRef="#br0">107 0 7569,'0'9'0,"-1"0"-13,-2 0 0,2 0 0,-3-1 0,1 2 0,0 1 0,1 2 0,0 0 0,0 0 61,-1 1 1,-1-2-1,2 2 1,-1 0 0,1-2-1,1 2 1,0 0 6,-2 2 0,2-3 0,-2 2 0,2 1-25,1 1 1,-2 0 0,-1 1-1,1 0-42,1 0 1,1-1 0,-1 1-1,-1 0 60,-1-1 1,0 1 0,3 0 0,-1-1-11,-2-3 0,2 3 1,-2-2-1,1 1-16,-1-2 1,2 3 0,-2-2 0,2 2-25,1 0 1,-3-2 0,0 0-1,1 0-24,1 2 0,1-2 0,0 0 0,0 0 17,0 2 0,-3 0 0,0-1 1,1-2 4,1 2 1,1 1-1,0 0 1,0-2 2,0 0 0,-3-1 0,0 2 0,1-2 0,1 2 1,1-2 0,0 1 0,0-1-3,0 0 1,0 0 0,0-3 0,0 2-7,0 0 0,0-1 1,0 3-1,0 0 1,0-1 1,0 1 0,0-2 0,0 0 5,0 0 0,0-1 0,0-1 1,0 1-5,0-1 1,0 2 0,0-2 0,0 0-28,0-1 1,0-1-1,0 0 14,0 0 0,0 0 1,0-1-12,0 1 1,0-3-1,0 0-6,0 1 0,0-2 13,0 1 1,0 0-10,0 3 1,0-4 24,0 1 1,0-3 0,0 3-4,0 1 0,0-2-20,0 1 7,0 0-20,0 3 3,0 0 1,0-4-46,0 1 66,0-4 64,0 2 83,0 0-90,0-3 0,0 4 22,0-2-74,0-2 62,0 3 64,0 0-36,0 1-78,0 4 43,0-4-17,0-1-314,0-4-770,0 3 1060,0-2 0,4 3 0,1-4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1:58.80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27 1 7663,'0'-1'0,"0"4"155,0 4 1,0 5-1,0 1 1,0 1-1,0 4 1,0 3-1,0 0 1,0 2-1,0-1 1,0-1-1,0-1 0,0-1 1,0 1-1,0 1 1,0-2-199,0-3 0,0-1 0,-1-3-153,-2-1 1,2 2-1,-2-1-430,2-2 1,-1 0-502,-1-1 1127,0-4 0,-1-9 0,-1-6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1:59.00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7569,'0'6'0,"0"0"0,1 1 0,1 1 0,1 1 0,4-3 248,-1 0 1,2-3-55,4 2 0,-2-3 0,3 1 0,0-2 0,0-1-630,1 0 1,2-4 0,-3-1 435,1-3 0,0-5 0,4-1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1:59.35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9 80 7569,'0'13'-6,"0"-4"0,1 2 102,2-4 0,-1 1 0,4-2 0,1 2 0,1 0 0,1-1 69,0-2 0,-1-3 0,1 1 0,1-2-193,2-1 0,-2-1 1,2-2-1,-3-3 8,0-1 1,0-2-1,-1 0-44,-2 0 1,1-1 0,-4-1-1,-1 0 43,-1 0 0,-1 1 1,0 1-1,0 0 100,0 0 1,-4 0-1,-2 2 1,-2 0-54,-1 1 0,-3 3 1,1-2-1,0 1 43,1 2 0,-2 1 1,0 1-1,1 0 8,2 0 0,0 3 0,0 1-80,0 1 1,0 0 0,1 2 0,2-1-124,3 0 0,2 2 0,1 1 0,0 0-57,0 0 1,0 0 0,0 0 0,1-1 182,2 1 0,2 0 0,4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2:09.17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195 160 7569,'-9'0'0,"0"0"65,1 0 0,-2 0 0,-1 1 111,-1 1 0,-3 2 0,3 3 0,-1-1 0,0 0 157,2-1 1,4 3-1,2-2-215,1 2 1,-2 1 0,4-1 0,1 0-241,3-2 0,-1 4 0,6-2 1,2 0-5,2 0 1,2 1-1,-1-3 1,1 1 47,1-1 0,-1 2 1,-4-3-1,0 1 121,0 0 1,-4-3 0,0 3 70,-1 0 0,-1 2 0,-4 1 1,-2-1 5,-3-2 1,-1 1 0,-2-3 0,-1 0-32,-2 0 1,1 2 0,-3-3-1,2-1-85,1-2 0,0 0 0,0 0 0,-1 0 66,2 0 1,0-2-1,1-2-444,0-1 1,1-1 0,2-3-593,3 0 1,2 3 0,1 0 965,0-1 0,4-1 0,1 0 0,4-1 0</inkml:trace>
  <inkml:trace contextRef="#ctx0" brushRef="#br0" timeOffset="318">284 0 7110,'0'9'-11,"0"0"0,0 3 0,0 0 349,0 2 0,0 4 1,0 3-1,0-1 1,0 1-54,0 0 1,0 3-1,0-1 1,0 0-110,0 1 1,0-4 0,0 0 0,0-1-172,0-1 0,0-3 0,0-2 0,0 0-337,0-2 1,0-1-1,0-1-860,0-1 552,0-3 1,0-2 639,0-6 0,0-5 0,0-6 0</inkml:trace>
  <inkml:trace contextRef="#ctx0" brushRef="#br0" timeOffset="505">177 301 7569,'4'9'127,"1"-4"0,4-2 193,0-2 1,3-1 0,0 0 0,-1 0-354,2 0 0,-3 0 1,3-1-1,-1-1-468,-1-1 1,1-4 500,-3 1 0,0-2 0,0 0 0</inkml:trace>
  <inkml:trace contextRef="#ctx0" brushRef="#br0" timeOffset="1004">372 27 7452,'1'6'-664,"1"-1"1333,1 2 0,0 1 0,-3 2 1,0 2-378,0 3 0,3 1 0,0 2 0,0 1-26,1 1 1,-3-1 0,2 3 0,-2-2-125,-1 1 1,0 0 0,0-3-1,0-2-237,0-1 1,0 1 0,0-4 0,0-2-282,0 0 1,0-1-305,0 0 224,0-4 1,1-1 0,1-5 145,1-2 0,4-2 0,-2-4 1,0 0 79,1 0 1,0-2 0,3-1 0,0 2 89,0 3 0,0-1 1,0 3 541,-1 0 1,1-2-174,0 4 1,-1 1-1,-2 5 1,-2 2 62,0 0 1,-3 3 0,2-2 0,-1 3-40,1 3 0,-2-2 0,2 1 0,-1-1-135,0-1 1,-1 0 0,3-1 0,-1-1-67,0-1 0,4-1 1,-1 0-207,2-2 0,1-2 0,0-1 1,0 0-146,-1 0 0,1-4 0,1-1 0,1-3-19,1-1 318,0-4 0,0-1 0,2-4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2:07.95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9 320 7569,'0'9'71,"0"-1"0,0 1 0,0 0 333,0 0 0,0-3 264,0 0-578,0-4 0,0 1 0,-1-5-66,-2-1 0,2-4 0,-2 1 0,2-2-35,1-1 1,0 0-1,0 1 1,0-2 14,0-2 1,0 2-1,0-2 1,0 2 44,0 2 0,3-1 0,1 1 1,0 1-9,0 1 1,0 1-1,-1-1-222,3 3 1,-1-1 12,1 1 0,-1 4 0,3 5-685,-2 2 0,2 1 853,-2 0 0,2 0 0,1 0 0</inkml:trace>
  <inkml:trace contextRef="#ctx0" brushRef="#br0" timeOffset="342">160 1 7569,'5'4'155,"-2"-2"31,-3 4 1,1 0-1,1 4 1,1 0-1,-1 3 21,-1 1 1,-1 1 0,0 2 0,0 1-18,0 0 1,0 2 0,0 2 0,0 0-2,0-1 1,0 1-1,0-2 1,0 0-74,0 0 0,0-1 1,0-2-1,0-3-279,0-2 1,4-2 0,2-1-1,1 0-140,-1-1 1,5-3 0,-2-2 0,0-2-17,1-1 0,2-4 0,0-2 0,0-1-392,1-2 711,-8 0 0,11-8 0,-6-2 0</inkml:trace>
  <inkml:trace contextRef="#ctx0" brushRef="#br0" timeOffset="543">106 222 8643,'9'0'-346,"0"0"1,3 0-1,0 0 346,-1 0 0,2-4 0,1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2:06.66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9 36 7012,'0'-9'167,"0"0"15,0 4 1,-3 5 0,0 6 0,1 2-1,1 2 1,1 0 0,0 3 32,0 1 1,0-2 0,1 3 0,1-1-122,1 0 1,0 3-1,-3-3 1,1-1-138,2-1 1,-2-2-25,2-1 0,-1-1 4,1-2 1,-2-3 0,2-6 18,-2-3 0,-1-2 1,0-2-97,0-2 0,0 1 1,0-3-1,-1-1 0,-1 1 22,-1 2 1,0 0 0,3 0-1,0 0 54,0-1 1,0 3 0,0-2-9,0 3 1,1 3 113,2 0 1,2 4 0,3 0 185,-2 4 1,1 3 0,-3 5 0,1 0 61,1 2 0,-1 1 1,0-2-180,-1 1 0,3-1 0,-2-2 0,1-1 0,0-1 112,1-1 1,1-4-1,0 1-116,1-2 0,0-2 0,0-2 0,1-3-503,2-2 1,-3-2 0,2 0 0,-3-2 0,-2 0 91,1-1 1,0 3 0,0-2 234,-1 3 1,-4 3 0,1 0 60,-2-1 0,-2 0 195,-2 1 1,-2 2-40,-4 4 0,0 4 0,0 2-16,0 2 1,3 2 0,1 1-71,2 0 0,-3 2 0,3-2 1,1 2-1,1 0 130,1-1 0,0 3 0,1-2 1,2 0-175,3 0 1,1-2 0,2-2 0,0-1-113,0-2 0,1-2 0,1-4 0,1 0-402,2 0 0,0-1 0,2-2 0,-1-4-672,0-4 1168,2 1 0,1-10 0,-1 1 0</inkml:trace>
  <inkml:trace contextRef="#ctx0" brushRef="#br0" timeOffset="530">381 18 7569,'0'9'0,"0"1"171,0 1 0,0 0 0,0 4 0,0 2 1,0 2-1,0 5 0,0 3 0,0 2 122,0 4 0,3 1 1,1 0-1,0 0 1,0-3-199,-2 0 0,2-2 0,-1-3 1,0-2 10,1-4 1,-3-2-1,2-2 1,-1-3-445,1-4 0,-2 2 57,2-5 0,-2-3 134,-1-3 0,0-7 1,0-6-1,0 0-98,0-3 1,-1-4-1,-1-1 1,-2-2 9,-1-2 1,0-4-1,-2-4 1,1-1 87,-1-2 0,2 5 1,0 1-1,1 4 129,2 2 0,1 3 1,1 4-1,1 2 176,2 3 0,-1 2 1,4 2-1,0-1-61,-1 0 1,3 3 0,-2 0 262,2-1 1,1 2-1,-1 0 1,1 1-227,0 2 1,0 5 0,0 3 0,0 3-63,0 3 1,-2-1 0,-1 3 0,-3-1 0,-2 1 1,2-3 0,0 2-18,-1 0 1,-1-4 0,-2 3-219,-2-2 0,-2-1-34,-4 0 1,1-4 0,-1-2-1,0-2 1,0-1-159,0 0 0,0 0 1,0 0-45,1 0 1,2-1 0,1-2 397,1-3 0,-3-2 0,2-1 0</inkml:trace>
  <inkml:trace contextRef="#ctx0" brushRef="#br0" timeOffset="958">567 71 7569,'0'9'-24,"0"0"0,0 0 228,0-1 1,0 4 0,0 0-1,0 0 67,0 1 1,0-3-1,1 1 1,1-1-147,1-1 1,4-3 0,-1-1-108,2-1 0,1-1 0,0-3 0,-1 0-31,1 0 0,3-1 0,0-2 0,-1-3 0,-2-2-33,-4-1 0,3-3 0,-3 1 0,1-1-199,0-1 0,-4 3 0,1-2 0,-2 2 184,-1 2 0,-3-1 0,-1 0 1,-1 0 96,-2 0 1,-1 3 0,-1 1 0,-2 1-6,-1 2 1,0-1 0,3 0 0,0 1 119,1 1 0,0 2 0,1 1 1,1 2-92,-1 0 0,2 1 0,0 2-173,1-1 1,-2 0 0,3 3 0,1 0-347,1 0 0,1-1 0,1 1 459,2 0 0,6 0 0,5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2:12.835"/>
    </inkml:context>
    <inkml:brush xml:id="br0">
      <inkml:brushProperty name="width" value="0.04286" units="cm"/>
      <inkml:brushProperty name="height" value="0.04286" units="cm"/>
      <inkml:brushProperty name="color" value="#004F8B"/>
    </inkml:brush>
  </inkml:definitions>
  <inkml:trace contextRef="#ctx0" brushRef="#br0">0 922 7060,'0'5'257,"3"-5"1,1-6-1,1-1 1,1 0-217,-1 1 0,3 0 1,-2-4-1,3 0 5,2-2 1,0-4 0,3 1 9,-1-1 0,2-2 0,0-1 1,3-2-1,2-1 18,0-1 1,5-3-1,0 0 1,3-3-45,5-3 1,2 0 0,2-4 0,3 1-3,0-1 0,0 1 0,3-1 0,-3 2-64,-1 2 1,-1-2-1,-5 6-37,0 2 0,-8 0 0,2 6 0,-2 0 0,0 1-137,-1 2 1,-3 0 0,-3 1 0,0 2 56,-1 2 1,-2 0-1,-1 3 1,-1 0 9,-2 0 1,-2 1 0,-1 1 0,-1 3-169,-1 0 1,-3 1 310,3 3 0,-4 0 0,2-4 0,-4-1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44:59.451"/>
    </inkml:context>
    <inkml:brush xml:id="br0">
      <inkml:brushProperty name="width" value="0.04286" units="cm"/>
      <inkml:brushProperty name="height" value="0.04286" units="cm"/>
      <inkml:brushProperty name="color" value="#F6630D"/>
    </inkml:brush>
  </inkml:definitions>
  <inkml:trace contextRef="#ctx0" brushRef="#br0">7 26 7421,'6'3'-73,"-2"-2"0,0 2 0,0-1 131,-1 0 1,2 1-1,1-1 1,1 3-1,-1 0 1,0 0 0,1-1-1,-1 1 95,1 1 0,-1 0 1,1 1-1,-1-1-72,1 1 0,-1-1 0,1 1 1,-1 1-38,1 1 1,-1 2-1,1-2 1,-1 1-51,1 2 0,-1-2 0,1 1 1,-1-1 4,1 1 0,-2 1 0,0-2 0,1 1 18,-1-1 1,0-1-1,1 1 1,1 0-17,-1-2 0,0 1 0,-1 0 0,-1 1-12,1 2 1,0-3 0,0 1-1,0-2-29,0 1 0,-2 2 0,1-1 0,0 1 26,-1-3 0,-1 2 1,2-1-1,0 0 7,-1 1 1,-1 1-1,2-2 1,-1 0-2,-2 1 1,2 0 0,-1-1 0,0 0 4,1 0 0,-2-2 1,1 3-1,0-2-40,0 1 1,-2 2 0,3-2-19,-3 1 0,3-2 0,-1 1 1,-1 0-1,0 1 6,-1 0 1,2-2-1,0 2 1,0 0 45,-2 1 1,0-3 0,0 2 0,0 0 10,0 0 0,0-1 0,0 1 1,0 0-7,0 0 1,0-2 0,1 2 0,0-2-9,2 1 1,-1 0 0,-2-3 0,0 1-28,0-1 0,0 0 0,0 1 0,0-1 21,0 1 0,0-1 0,0 1 0,0-1 42,0 1 1,0-1 0,0 1 0,0-1 65,0 1 1,0-1-1,0 1-84,0-1 0,0 1 0,0-1 0,0 1 1,0-1 1,0 1-98,0-1 1,0 1-1,0-1 58,0 1 1,0-3 24,0 0 0,0 1-38,0 1 0,0 1-66,0-1 1,0-2-292,0 1-320,0-4 722,0 2 0,0-3 0</inkml:trace>
  <inkml:trace contextRef="#ctx0" brushRef="#br0" timeOffset="1493">7 46 6048,'-4'-3'958,"1"2"-514,3-2-245,0 3 1,0 1-98,0 1 0,0 2 1,0 2-36,0 1 1,0-1-1,0 1 1,1-1-17,1 1 0,-1-1 1,1 1-1,-1-1 0,-1 1 6,0-1 0,0 1 1,2-1-4,0 1 1,0-1 0,-2 1-138,0-1 1,1-2 0,0-1-260,1-1 238,1-1 1,-3 1 1,0-4 0,0-1 0,2-4 0,0 1-1,-1-1 0,0 1 0,-1-1 0,0 1 27,0-1 0,0 1 1,0-1-1,0 1 40,0-1 0,-2 1 0,0-1 0,0 1 0,-1 1 47,1 1 0,-1 0 1,2-1-1,-1 1 94,0-1 0,1 1-12,-1 0 0,1 2 189,-1-2 71,1 2-213,1-1-101,0 3 1,0 0-140,0-3 9,0 3 0,1-3 58,1 3 0,2-2 0,2 0-26,1 0 1,-3-1 0,0 1 7,1 1 0,1 0 1,1 1 2,-1 0 0,-2-1 0,1 0 31,0-1 0,-2-1 1,2 3 41,0 0 4,0 0 1,0 0-2,-1 0 1,-2 0 18,3 0 1,-4 1 114,1 1-26,-1-1 33,-1 2-76,0 0 1,0-2-4,0 4-83,0-4 0,0 3 47,0-2-30,0-2 0,-1 6 1,0-4 4,-1 2 0,-1-2 15,1 2 1,0 1-32,-2 1 0,2 0 1,-2-1-1,0-1-2,1-1 0,1 2 0,-3-1 6,0 2 0,2 0 0,-1 1 0,0-2 22,1 0 0,1 1 1,-2-2-1,1 2 6,2 0 1,0-2-1,0 0 1,0 0-144,-1-1 1,0-1-359,2 3-37,0-4-115,0 2 1,0-3 607,2 0 0,2-3 0,3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2:14.89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133 23 7569,'0'-6'-80,"0"0"141,0-1 9,0 3 1,0 4 0,0 6 0,0 3 0,0 3-1,0 3 1,0 2 76,0 4 0,0 0 1,0 4-1,0 2-40,0-3 0,0 3 1,0-4-1,0 0-15,0 1 1,0-4 0,0 0 0,0-1 0,0-1-67,0-1 1,0-3-1,0-2-155,0-2 0,0-4 0,1-1-237,2-1 0,-2-2 0,2-6 366,-2-5 0,3-4 0,1-5 0</inkml:trace>
  <inkml:trace contextRef="#ctx0" brushRef="#br0" timeOffset="211">0 209 7564,'0'9'105,"0"0"1,1-1-1,2-2-25,3 0 0,2-4 0,1 2 0,0-1-86,0 0 1,2 0 0,2-3-135,1 0 1,-2 0 0,2 0 0,-1-1 0,1-1 139,2-1 0,1-8 0,0 2 0</inkml:trace>
  <inkml:trace contextRef="#ctx0" brushRef="#br0" timeOffset="586">266 262 7569,'0'14'-109,"0"0"0,1-4 0,1 2 0,2-1 298,1-1 1,-2-2 0,3-1 0,1-1-84,0 0 0,2-2 1,0-1-164,0-2 0,3-1 0,0 0 43,-2 0 1,0-4-1,-1-1 27,0-3 1,-4-2-1,-1-1 1,-1-1-77,0 1 1,0 2 0,-3-1 0,0-1 53,0-1 0,0 0 0,-1 3 0,-2 1 62,-3-1 1,-2 0 0,-1 1 0,0 1 58,0 1 0,-2 4 0,-1-1 0,1 2 7,1 1 1,1 0 0,0 0-116,1 0 0,-1 4 1,1 2-1,1 2-242,1 1 1,4 3 0,-1-1-1,2 0-251,1-1 1,0-1 488,0 0 0,8 0 0,2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2:18.47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36 7569,'0'-5'-32,"0"2"0,0 6 0,0 4 0,0 3 0,0 5 0,0 2 0,0 2 327,0 1 0,1 0 0,1 4 0,1-1-231,-1 0 0,-1-1 0,0-5 1,1 1-1,1-1-11,-1-3 0,-1 2 0,-1-4-87,0-1 1,0-4-140,0-1 0,0-5 90,0-1 0,0-4 0,1-5 1,1 0-108,1 0 0,-1-3 1,-1-1 104,2 0 0,-1 2 1,4-1-1,1 2 1,0 1 10,-1 1 1,2 0 0,-2 1 0,2 2 93,0 1 0,4 1 0,0 3 0,-1 0 43,-1 0 1,-1 1 0,-1 2 64,1 3 1,-1 2-1,-1 1 1,-2-1-8,-1 1 1,-1 0 0,-3 1 0,0 1 7,0 1 0,-1-1 0,-1-2 0,-2 0-6,-1 0 0,0 0 0,-2-1 0,1-1-52,-1-2 0,0 0-60,-2 1 1,0 1 0,0-4-1,0-1 1,0-1 26,0-1 0,1 0 0,-1 0 1,0 0-214,0 0 0,0-4 1,0-2-74,0-2 0,5 2 1,0 1-1,1-2-128,0-1 0,0-1 1,3 0-1,1 1-20,2 2 1,-1-2 395,4 3 0,-1-3 0,4-1 0</inkml:trace>
  <inkml:trace contextRef="#ctx0" brushRef="#br0" timeOffset="342">284 0 7533,'0'9'-30,"-1"1"1,-1 2 290,-1 3 1,0 1 0,3 2 0,0 1-60,0 1 0,0 2 0,0 3 0,0-3-39,0 0 1,0-1 0,0-4-1,0 1-101,0 0 1,0-2-1,0 0 1,0-2-178,0-1 0,0-1 0,0-4-1132,0 1 834,4-4 0,-2-1 1,3-5-1,0-3 413,0-5 0,1 0 0,3-3 0</inkml:trace>
  <inkml:trace contextRef="#ctx0" brushRef="#br0" timeOffset="702">364 284 7569,'0'13'-80,"0"0"1,0-4 0,1 0-34,2 0 1,-1 0 0,3 0-1,0-2 343,0-1 1,-2-1-1,3-3 1,0 1-203,2-1 1,1-1-1,0-1 1,0-1-30,0-2 1,-1 1-1,-2-4 1,0-1-54,1 0 1,0-2-1,0 0 1,-2 0-4,-1 0 0,0-3 0,-2 0 0,1 1 48,-1-2 1,-1 3-1,-2-2 1,-1 2 43,-1 2 1,-4-1 0,1 1 0,-2 1 49,-1 1 1,0 4 0,1-1 0,-1 2 9,0 1 1,0 0 0,1 1 0,1 1-1,1 1 0,0 3 0,-2-2 0,-1 1-142,0 2 0,3 0 0,1-1 0,1 0-144,2 1 1,0-2 0,0 1 0,-1 1-309,1 1 1,2 0 498,3-2 0,2 5 0,4-1 0</inkml:trace>
  <inkml:trace contextRef="#ctx0" brushRef="#br0" timeOffset="1043">674 231 7444,'-9'0'12,"0"0"1,0 0 0,1 0 0,-1 1 0,0 1 0,0 4 161,0 2 1,0 1-1,1 0 1,2 1-1,1 1 1,1 0 0,2 1-1,1 0-18,1 0 1,0 3 0,0-4 0,1 0-162,2-1 1,2-1-1,3 0 1,1-1-115,0-2 1,3-2 0,0-4 0,0 0-305,0 0 0,-2-1 0,3-3 0,-1-4 423,0-3 0,3-5 0,-1 2 0</inkml:trace>
  <inkml:trace contextRef="#ctx0" brushRef="#br0" timeOffset="1629">736 9 7569,'0'9'-390,"0"-4"0,0 3 1,0-1 647,0 3 0,0 1 0,0 4 0,1 1-1,2 1 1,-2 0 0,3 2-1,-1 1-94,0 0 0,0 2 0,-2-2 0,1 0-71,1 0 0,0-2 0,-3-3 0,0-1-182,0-1 1,0-1-157,0-3 1,1-4 58,1-2 1,2-7 0,3-4 0,-1-3-49,1 0 0,1-3 0,1 1 0,0-1 5,0 2 1,-1 1-1,1 0 198,0-1 1,-3 2 164,0 4-38,-4 2 1,2 8 0,-5 2 0,-1 2 40,-1 0 1,-4 1 0,1 0 0,-1 0-18,1 0 1,-1 0 0,4 0 38,-2-1 0,0 1-100,-1 0-165,2-4 133,4-1 1,4-1-1,2 1 70,2 1 1,0-3-1,2 2 1,1-1-43,1 0 1,0 2 0,-3-2-1,-1 0-74,1 1 1,0-3 0,0 2-157,0-2 1,0-1 0,0 0-658,-1 0 833,1 0 0,0-4 0,0-1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2:22.44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151 203 7419,'0'-6'-308,"0"1"418,0-2 0,-1 2 0,-2 0 1,-3 0-1,-2 1 0,-1 0 103,0 2 1,1 1-1,-1 2 1,0 1-90,0 1 1,-3 3 0,0-2-96,2 1 1,1-2 0,2 2 0,2 0-82,1-1 0,1-1 1,3 3-118,0 1 0,4 1 1,3 0-1,3-1 71,2-1 1,3 0-1,0 3 1,1-2 22,-1-1 0,0 2 1,-3-2-1,-1 2 43,-1 1 1,-4-1 0,-1-1-1,-1-2 229,-3 2 1,0 1 0,-2 1 0,-1 0-100,-4 0 1,-2-1 0,-1-1 0,0-3-16,0 0 1,-3 2-1,1-3 1,0-1-27,1-1 1,1-1 0,0 0 0,0 0-64,0 0 1,1-4 0,-1-2 0,0-1-243,0 2 0,3-3 0,1 2-5,1-2 0,1-1-1259,3 0 1512,0 0 0,4 1 0,1-1 0</inkml:trace>
  <inkml:trace contextRef="#ctx0" brushRef="#br0" timeOffset="1057">284 203 7435,'-5'1'-322,"1"1"419,0 1 0,2 4 1,-3 0-1,1 3 0,1 3 1,0 0-1,0 2 0,1 0 139,1 0 1,1-3 0,1 1 0,1 1-209,1 0 1,4-3 0,-1 0 0,1-4-11,-1-1 0,2-3 0,-2 2 0,1-1-97,2-2 1,0-1 0,0-2 0,0-1 26,0-1 0,0-7 0,-1 1 0,1 0-73,0-1 0,-1 0 0,-1-1 0,-2-1-22,-1 2 1,-1-1-1,-3 0 1,0-1 134,0 1 1,-4 0-1,-2 2 18,-2 0 0,-2-2 0,-1 6 0,0-1 0,0 1 20,1 1 1,1 1-1,0 3 190,0 0 1,0 0-1,1 1-155,-1 2 0,3-1 1,1 4-91,1 1 0,0-3 0,2 0-115,-1 0 1,1-3 43,5 2 0,-1-2 1,4-1-1,1-1-23,1-2 1,1-1-1,0-3 1,2 1-53,1-1 0,1 0 0,-2 0 0,1 2 74,-2 1 0,0-1 0,0 1 0,1 0 94,1 0 0,-1 1 0,-2 3 83,0 0 0,-1 4 0,-1 2 0,-2 2 139,-1 0 0,2 4 1,-2 0-1,0 0 68,-1 1 0,0-3 0,-3 4 0,0 0-81,0 0 1,0-3 0,0 0 0,0-1-93,0-1 1,0 0 0,0 0-123,0 0-136,0-4 0,0-2 0,1-5-87,2-1 0,-1-4 0,3 0 0,-1-3 60,-2-2 1,2-1 0,-1 3 0,-1-2-131,-1 1 1,2 1 0,0 1 0,0 0 279,1 1 1,-2 3-1,3 1 143,-1 0 1,2 4-1,-3 0 147,2 5 0,-3 5 0,1 2 0,-1-1 60,1-1 0,-2 2 1,2 0-62,-2-2 1,0-1 0,1-2-310,1-1 0,1-4-161,-1 1 0,2-3 0,3-3 0,-1-3 48,-1-2 1,-2-1-1,3 0 1,-2-2-272,-1-1 1,2 0-1,-2 3 252,1 0 0,1 2 235,3 1 0,-4 3 0,-1 5 249,-1 1 0,-2 6 0,2 1 1,-2 2 70,-1 1 1,3 0-1,0-3 1,-1 2-181,-1-1 0,2-1 0,1-1-283,1 0 0,-2-1 1,3-3-396,1-2 0,1-2 0,1-1 480,-1 0 0,1-8 0,0-1 0</inkml:trace>
  <inkml:trace contextRef="#ctx0" brushRef="#br0" timeOffset="1376">780 310 7569,'0'9'0,"4"-5"0,2-1 0,1-2 0,2-1 28,0 0 0,0-3 0,0-1 40,0 0 0,2-2 0,1-3 1,-1 0-376,-1 0 0,-4 0 0,0 0 183,1 1 1,-4 0 211,-3 2 1,-4 2-1,-5 4 1,-1 0 44,-2 0 1,2 3 0,-1 1 0,2 1 46,3 2 1,-1 1-1,4 3 1,0 1 85,-1-1 1,3 2 0,-2-2-1,3 0-158,3-1 0,2-1 1,4-1-35,0-2 1,2 1-1,2-4 1,0-1-365,0-1 0,3-4 0,-2-1 0,2-1 290,-1-2 0,6-5 0,-3-2 0</inkml:trace>
  <inkml:trace contextRef="#ctx0" brushRef="#br0" timeOffset="1840">1028 26 7577,'0'10'0,"0"2"0,0 2 189,0-1 0,0 7 0,0-1 0,0 2 0,0 1 95,0 1 0,0-3 0,0 3 1,0-1-177,0-3 1,0-3 0,0-2 0,0-1-78,0-2 0,0-2-687,0 0 386,4-4 1,0-5 0,2-6 0,0-3 0,1-1 21,1-2 0,4-3 1,0 3-1,-1 1-45,-2 2 1,0 1-1,0 1 1,1 2 254,2 1 1,-2 1-1,1 3 1,-1 0 262,-1 0 0,0 4 0,-1 2 59,-2 2 0,-1 3 0,-3 1 0,1 0-65,-1 1 0,-4-3 0,-2 2 1,-1-3 91,-2 0 0,-1 0 0,-2 0 0,-1 0-172,-1 0 1,1-3 0,2-2 0,0 0-136,0-2 0,0-1 0,0-1-105,1 0 0,-1-4 0,1-1 1,1-3-812,1-1 0,4 0 1,-1 0 911,2 0 0,-3 0 0,-1 1 0</inkml:trace>
  <inkml:trace contextRef="#ctx0" brushRef="#br0" timeOffset="2434">1346 274 6651,'0'8'75,"-3"-2"1,2 2 0,-2-2-1,2 2 223,1 1 0,0-1 0,0 1 1,1 0-77,2 0 1,1-3-1,6-1-103,2-1 0,-2-1 1,2-3-1,-2 0-280,-2 0 1,1-1-1,0-2 1,0-3 8,0-2 0,0-1 1,0 0-1,-2 0 46,-1 1 0,-2-1 0,-4 0 151,0 0 0,-1 0 0,-2 1 0,-3 1 59,-5 1 0,1 3 1,-3-1-1,1 0 46,0 2 0,1-2 0,2 1 0,0 1-78,0 1 0,0 5 1,0 2-1,1 2 4,3 0 0,-2 1 0,4 0 0,1 0-224,1 0 0,1 0 0,0 0-696,0-1 1,4-2 843,2 0 0,5 0 0,3 3 0</inkml:trace>
  <inkml:trace contextRef="#ctx0" brushRef="#br0" timeOffset="3010">1674 301 7509,'0'-9'-114,"0"3"254,0 0 1,-1 3 0,-2-3 38,-3-1 1,-2 3-1,0 2 1,-1 1 38,0 1 1,-3 0 0,0 0 0,1 1-50,2 1 0,0 3 0,1 4 0,1 0-35,1 0 0,3 1 0,-2 1-148,1 0 0,1 1 0,3-3 0,0 0 38,0 0 0,4-4 0,2-2 1,2-2-336,1-1 1,0 0-1,1-1 1,0-2 1,2-3 0,0-2 0,-2-2 0,1-1-42,1-1 0,-1-3 0,-3 1 0,-1-1 204,-1 0 1,-4 1 0,1-4 0,-2 0 90,-1 1 0,0-1 0,0-1 0,0-1 78,0 0 0,0-4 0,-1 4 0,-1 3 134,-1 1 0,0 5 0,3-1 777,0 3-722,0 4 0,0 2 0,0 6 86,0 3 0,1 2 0,1 3 0,1 2-91,-1 1 1,-1 1 0,-1 3-1,0 2-75,0 1 0,0-1 0,-1-1 1,-1 1-68,-1 0 1,0 4 0,3-4-1,0-3-163,0-1 0,0-2 1,0 1-1,1-5-150,2-3 1,-1 1 0,4-3-234,1 0 0,1-1 0,0-4 1,1 0 1,0-3 0,0-1 0,0-1 480,0-2 0,0-5 0,-1-1 0</inkml:trace>
  <inkml:trace contextRef="#ctx0" brushRef="#br0" timeOffset="3568">1807 195 7581,'-3'8'0,"0"1"0,1 0 155,1 0 0,1 3 0,0 0 0,0-1 157,0 2 1,0-3 0,1 2 0,1-2-181,1-1 0,4-1 1,-1 0-1,2-2-98,1-3 1,-1 1 0,1-1 0,0-1-230,0-1 1,3-2-1,0-2 1,-2-3-82,0-2 0,-1-1 0,0 0 0,0-2 67,0-1 0,-1-1 0,-2 2 0,-1-1 82,-1 2 0,-1 0 1,-3 1-1,1 1-171,2 2 793,-2-2 0,3 8-266,-4 0 0,0 4 0,0 5 1,0 0-35,0 0 0,3 1 0,0 0 1,0 3-36,1 1 0,-3 0 1,3 2-1,-1-1 10,0 4 1,0-1-1,-3 3 1,0 1-1,0 2 0,0 0 0,0 2 0,-1-2 39,-2 1 0,1 2 0,-4-7 1,-1 0-33,-1-1 0,-4-2 0,1 0 0,0-2-13,1-3 1,-2-3 0,0-1 0,1-1-238,2-1 0,-3-4 0,-1 1 0,-1-2-132,-2-1 0,3-4 0,-1-1 0,0-1-45,0 0 1,3 0 0,-3-1 0,1 0-347,2 1 0,1 0 0,2-3-18,3 0 1,1 3 0,4 0 613,0-1 0,0-4 0,0-3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2:29.975"/>
    </inkml:context>
    <inkml:brush xml:id="br0">
      <inkml:brushProperty name="width" value="0.04286" units="cm"/>
      <inkml:brushProperty name="height" value="0.04286" units="cm"/>
      <inkml:brushProperty name="color" value="#004F8B"/>
    </inkml:brush>
  </inkml:definitions>
  <inkml:trace contextRef="#ctx0" brushRef="#br0">1 9 6701,'9'0'115,"-3"0"0,-1 0 1,2 0-1,1 0 0,1 0 1,0 0 28,0 0 0,3 0 1,-1 0-1,1-1-56,1-2 1,-2 2-1,4-2 1,0 2-21,2 1 1,1 0-1,-1 0 1,1 0-35,0 0 0,3 1 0,0 1 1,2 1-20,1-1 0,-1-1 1,1 0-1,0 1 17,2 1 0,0 0 0,1-3 0,0 1 64,-1 2 0,4-2 0,-1 3 0,0-1 8,-2 0 0,0 3 1,-1-2-1,0 0-24,-2-1 1,4 3-1,-2-2 1,-2 0-94,-2 0 1,0 0 0,-1-2 0,1 1 23,0-1 0,-2-1 0,-3 0 0,-1 1 38,-2 1 0,0 1 0,1-2 0,-2 2 27,0 1 0,-4-2 1,4 2-1,-1-1-43,0 1 0,1-3 0,-3 2 1,2-1-48,-1 0 1,-1 1 0,-1-2 0,0 1 31,-1-1 0,1 0-148,0 1 1,-1-1 0,-1 3-85,-1-1 0,-4 0 0,2-2-636,0 1 1,-2 0-661,4-3 1510,-4 0 0,1-4 0,-3-1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2:33.80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159 337 7569,'5'-6'-49,"-2"0"0,-2-1-2,-1-1 1,0-2 0,0 0 0,0-2 176,0 1 0,0-2 0,0 1 0,0 2 0,-1 0 1,-1 1-1,-2 1 0,-1 1 0,-4 2 150,-2 1 0,-4 1 1,2 3-240,0 0 0,-1 4 0,-2 2 0,2 3 0,1 2 92,3 1 0,3 3 0,2 0 1,0 1-87,0-1 1,3 1-1,-1-2 1,2 1-137,1 0 0,1-5 1,2 2-1,3-3-124,2-3 1,1-2-1,0-4 1,0 0 63,3 0 0,-2-2 1,3-3-1,-1-5-136,-1-3 1,1 2-1,-3-4 1,0-1 5,0-1 1,-1 0-1,-2-1 1,-3 0 282,-3 1 0,4-1 0,-3 0 0,3 0 0</inkml:trace>
  <inkml:trace contextRef="#ctx0" brushRef="#br0" timeOffset="387">151 9 7590,'5'4'0,"-2"2"0,-3 2 0,0 2 0,0 2 1366,0 2-1249,0 3 1,1 4 0,1 0 0,2 2 0,0 2 208,0 0 1,0-1 0,-2-2-284,1 0 0,4-1 1,-2-4-1,1 0-121,0-2 0,0-2 0,2-4-70,1-1 0,0 0 0,0-2 0,0-3-13,0-2 0,1-5 1,0-2-1,2-2-196,-1 0 1,-1-5 0,-1-2-1,-1-2 89,-2 0 1,0 2 0,-3 1 0,-1 0 204,-1 0 0,-1 7 0,-1-1 0,-1 2 189,-1 1 0,-3 3 1,0-1-1,-2 3 95,-1 3 1,3 2 0,0 5-1,0 1 112,1 0 0,-2 5 0,4-1 0,1 1-99,1-2 0,1 2 0,0-4 0,1 0-210,2 0 0,-1-2 0,4 2 0,1-3-141,1-3 0,4 1 0,0-4 1,-1-1-125,2-1 1,0-1-1,3-1 1,-1-2-607,0-3 0,1-2 847,-1-1 0,5-4 0,-1 0 0</inkml:trace>
  <inkml:trace contextRef="#ctx0" brushRef="#br0" timeOffset="854">496 18 7569,'-5'9'210,"2"0"0,-1 0 0,1 0 1,0 3-1,0 4 0,0 3 102,1 1 1,1 2-1,1-2 1,0 1-116,0 2 0,1-3 0,1 1 1,2 0-74,1 0 0,0-1 1,2-3-1,-1-2-171,1-3 1,1 0 0,1 0 0,-1-1-137,1-1 0,3-4 0,0-1 1,0-1-146,1-2 1,-3-2 0,4-3 0,0-3-43,0-2 1,-3-2 0,3-2 0,-1-2 85,-2 1 0,-2-4 0,-2 2 1,-2-1 173,-2 2 1,0-2-1,-3 3 1,0 0 158,0 1 0,-1 3 0,-2 4 1,-2 1 386,-3 2 1,-1 1-1,0 2-81,0 2 1,1 2 0,1 5 0,2 0-100,2 2 1,-3 3-1,3-2 1,1 1-121,1 1 1,1-2 0,0-1 0,0-1-180,0 0 1,4-1 0,2 1 0,1-3-196,2-2 1,0-1 0,1 1 0,1-3-90,1-2 0,3-1 0,0 0 0,2-1-146,1-2 1,-4-2 472,1-4 0,0-4 0,3-1 0</inkml:trace>
  <inkml:trace contextRef="#ctx0" brushRef="#br0" timeOffset="1158">886 0 7569,'0'9'-439,"0"0"281,0 0 1,0 1-1,0 2 649,0 2 1,0 4 0,0 2-180,0 0 0,0 2 0,0-1 1,0 1-1,0 1-100,0-2 0,0-3 0,1 0 0,1-1-322,1-3 1,0 2 0,-3-4 0,0-1-540,0-1 1,3-4-467,-1 0 0,1-6 1115,-3 0 0,0-3 0,0-6 0,0 0 0,-4-4 0,0-1 0</inkml:trace>
  <inkml:trace contextRef="#ctx0" brushRef="#br0" timeOffset="1478">859 266 7111,'0'6'-1143,"1"-1"1169,2-1 0,-1 2 0,3-2 1,0 0 418,0-1 0,1 0 0,3-3 0,-1 0 0,2 0 0,1 0-332,1 0 1,4-4 0,-3-1 0,2-3 0,-1-1 156,-1 0-444,2-4 0,-5 3 1,2-1-1,-3 1-72,-3 1 0,1 0 1,-3 1-1,0 1 200,0 1 1,-1 3 171,-3-3 1,-4 5 0,-2-2 0,-2 3 172,-1 3 0,0-2 0,0 5 1,0 1-43,1 1 1,-1 1 0,0 1-1,1 2 28,2 2 1,1 0 0,3 1-1,-1 0-88,1-2 0,2 4 0,2-3 0,2 1-196,1 0 0,2-5 0,4 2 1,2-3-312,0-3 1,2 1 0,3-4 0,0-1-451,-1-1 1,1-2-1,0-2 1,-2-3 759,-1-2 0,2-5 0,-3-1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2:32.61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158 1 8820,'0'9'0,"0"0"0,0 2 0,0 2 196,0 1 1,0 4 0,0 4 0,0 2 0,0 1 0,0 0 0,1 1 0,1-2-52,1 0 1,0 0-1,-3-3 1,0-1-216,0-2 0,0-3 0,0-1 0,1-1-85,2-2 1,-2-5-716,2 0 243,-2 0 0,-1-2 0,-1-4 627,-2-5 0,-2-7 0,-4-1 0</inkml:trace>
  <inkml:trace contextRef="#ctx0" brushRef="#br0" timeOffset="210">7 240 7569,'-5'4'0,"3"1"171,4 0 1,0 2 0,4-5 301,1 0 0,2 2-508,3-1 1,-2 0-1,2-3 1,0 0 0,1 0 31,1 0 0,-2-4 0,1-1 0,0 0 3,-2-1 0,3-4 0,0-4 0</inkml:trace>
  <inkml:trace contextRef="#ctx0" brushRef="#br0" timeOffset="502">220 258 7569,'1'11'0,"1"1"-684,1-1 708,4 3 0,-2-4 0,2 1 0,0-1 0,-1-1 1,1-1 146,1-2 0,1 1 0,0-4 1,0-1-1,-1-1 0,1-1-113,0 0 0,0 0 1,-1-1-53,-2-2 1,2-1 0,-3-4 0,0 0-5,1-2 1,-4-1 0,1 2 0,-2-2 80,-1-1 0,0 0 1,0 2-1,0-1 54,0 0 1,-4-1-1,-2 3 1,-1 1 40,-2 2 1,0-1 0,-1 3-94,-2-1 0,2 4 0,-1-2 1,2 3 1,3 3 0,-2 0 1,3 4-1,-1 0-291,0 3 0,3-1 0,-2 3 0,1-2-948,2-2 1,1 1 1151,1 0 0,4 4 0,1 1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2:36.55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177 142 7263,'-5'0'-5,"-1"-1"1,-1-1-1,-1 0 1,-1 0-1,0 2 316,0 3 0,0-2 1,2 5-1,0 1-167,1 1 1,0 1-1,-2 0 1,2 0-82,3 0 0,2 2 1,1 1-1,0-1-115,0-1 0,1-1 1,3 0-1,4-1-47,3 1 1,4-4 0,-3-1 0,1-1 51,0 0 0,-1 3 1,-3-2-1,-2 1 47,-1 2 1,1-2 0,-4 1 0,-1 0 81,-1 2 0,-5 1 1,-2 0-1,-3 0-49,-2 0 0,1-1 1,-3-2-1,1 0-55,0 1 0,-2-3 1,1-1-1,0-2-97,0-1 1,1 0 0,4 0 0,-1 0-38,0 0 1,3-1-1,0-1 1,0-2-254,1-1 0,1-1 0,4-2 409,0-1 0,4-3 0,2 0 0,2 1 0,5-3 0,1 1 0</inkml:trace>
  <inkml:trace contextRef="#ctx0" brushRef="#br0" timeOffset="353">213 266 7569,'0'9'0,"0"0"0,0 0 0,3 3 0,0 0 0,0-2 0,0 0 0,1-1 56,1 0 0,0-1 0,4-2 151,0-3 1,0 1 0,0-1-1,0-1-225,0-1 1,2-4 0,2-1-1,0-1-35,0-2 1,-1-1 0,-4-1 0,1 0-34,0 0 0,-3 1 0,-1-2 0,-1-1 1,-2-1 1,-1 0-1,-1 3 1,-1 1 205,-2-1 1,-3 3-1,-5 0 1,-1-1-16,2-1 0,-3 3 0,0 1 0,0 1-19,0 0 0,1 0 0,1 4 0,-1 1-53,1 1 1,4 4 0,1-1-1,-1 2-162,0 1 1,-1 0 0,1 0 0,2-1-91,1 1 0,1-3 1,3 0-1,0 1-41,0 1 1,0-2 0,1-1 0,2 0-124,3 0 382,-2-4 0,8 3 0,-3-4 0</inkml:trace>
  <inkml:trace contextRef="#ctx0" brushRef="#br0" timeOffset="975">443 187 7636,'0'9'172,"0"-1"0,0 2 0,0 1-44,0 1 1,0 4 0,0-2 82,0 3 0,0 1 1,0 0-1,1-1 1,1 0 7,1-2 1,0-2-1,-3-5 1,0 1-218,0 0 0,1-3-687,2 0 0,-2-5 393,2-1 1,-2-4-1,0-5 1,1-1 61,1-2 0,0 2 0,-3-4 0,0 1 102,0 2 0,3-2 0,0 1 0,0-1 99,1 0 1,-3 2 0,4 4-1,0 2 193,0 2 1,1 0 0,3 3 43,0 0 0,-1 4 0,-1 1 0,-1 4-91,0 3 0,-2 1 0,0 3 0,-1-3 196,0 0 1,0 2 0,-3-3 0,0-1-123,0-2 1,0 0-947,0 0 482,0-4 1,0-5 0,0-7 0,0-3-31,0-1 0,3-4 0,1 2 0,0 0 102,0 0 0,0-2 0,-2 1 0,2 0 197,1 2 0,-2 2 0,3 3 123,0 1 0,-1 2 0,1 5 0,1 2 1,-2 2 0,0 3 0,0 2 348,0 2 1,-3-1 0,1 3-1,-1-2-71,1-1 0,-2-1 1,2-1-1,-2 0-491,-1 0 1,1-1 0,1-2-650,0 0 0,2-4-10,-1 1 0,1-6 753,2-3 0,2-5 0,-3-3 0</inkml:trace>
  <inkml:trace contextRef="#ctx0" brushRef="#br0" timeOffset="1312">727 311 7722,'3'6'0,"0"-1"0,2-2 0,2-1 162,1-1 0,1-1 0,0 0-39,0 0 1,1-1 0,0-2 0,2-2-208,-1-3 0,-1-1 0,-1 0 0,0 0 16,-1 0 1,0-3 0,-1 2-1,-2 1-69,-1 2 0,-2 2 180,-5-1 1,-2 2 0,-5 4 0,-1 1 276,0 2 0,-1 2 0,3 4 1,0 1-71,0 2 0,0-3 1,2 4-1,0-1-83,1 0 0,4 3 0,-1-3 0,2 1-64,1 0 1,0-1 0,1-3 0,2-1-204,3 1 0,2-3 0,1-1 0,3-1-475,3-2 1,2-2 0,0-3 0,0-3-147,-2-2 0,2-2 1,-4-1 720,1-4 0,3-2 0,-3-1 0</inkml:trace>
  <inkml:trace contextRef="#ctx0" brushRef="#br0" timeOffset="1603">1072 1 7569,'0'9'-100,"0"3"0,0 2 47,0 0 0,0 3 0,0-3 0,0 4 0,0 2 751,0 0 1,0 5-1,0-1 1,0 0-488,0 0 1,0 1 0,0-5 0,0 0-204,0-1 0,0-6 1,0-1-1,0-2-1146,0-1 0,1-4-603,2-2 1741,-2-6 0,3-2 0,-4-4 0</inkml:trace>
  <inkml:trace contextRef="#ctx0" brushRef="#br0" timeOffset="1794">966 249 7569,'0'9'-215,"0"-5"0,1 3 0,2-4 0,3-1 602,1-1 0,6-1 1,2 0-1,2-1-179,0-2 0,1 1 0,0-4-208,0 0 0,3-2 0,2-1 0</inkml:trace>
  <inkml:trace contextRef="#ctx0" brushRef="#br0" timeOffset="2653">1178 10 7569,'0'8'160,"0"1"1,0 1 0,0 1-1,0 2 1,0 1 0,1 1 88,2 2 0,-2 1 0,3-1 1,-1 1-54,0 0 0,0 0 1,-3-1-1,1 0 12,2-2 1,-2 1 0,2-4-447,-2 2 1,-1-3-1,0 1-400,0-2 447,0-6 0,0-1 0,1-5-110,2 0 0,-2-8 0,2 1 0,-2-1 39,-1 0 1,3 1-1,0 0 1,0 1 12,0-1 1,2-3 0,3 0 205,-2 1 1,2 1-1,-2 2 30,2-1 1,-2 3 0,0 1 99,0 1 1,2 1 200,1 3 1,-3 1-1,-1 2 1,-1 4 36,-2 4 0,-1 2 1,-1 4-1,0-1-45,0-1 0,0-1 0,0 4 0,0-1-200,0-2 0,0-2 0,1-3 0,2 0-173,3-2 1,-1-2 0,1 0-1,0-3-237,2-2 0,2-2 1,1-2-1,1-3-68,-1-2 1,1-2-1,0-1 1,-1 0 209,-1 0 1,-2-2-1,-1 0 1,-2 0 187,-1 1 0,-2 0 0,-2 3 275,0 0 7,0 4 0,-1 5 0,0 7 0,-2 3 120,1 2 0,1 2 1,1-1-1,0 0-274,0 0 0,0-1 0,0-4 0,1 0-119,2-2 0,-1 1 1,3-4-538,2-1 0,1-1 0,1-2 528,0-2 0,0-2 0,0-4 0</inkml:trace>
  <inkml:trace contextRef="#ctx0" brushRef="#br0" timeOffset="2839">1470 54 7081,'8'1'-373,"-2"2"373,2-2 0,-3 7 0,4-3 0</inkml:trace>
  <inkml:trace contextRef="#ctx0" brushRef="#br0" timeOffset="3142">1586 302 7569,'0'9'-918,"0"0"980,-4-5 0,2 0 0,-3-5 832,1-2 1,0 0-825,1-3 1,2-2 0,-2 2 0,2-2-262,1-1 0,1-3 0,2 1 0,3 0 136,2 1 1,1 1-1,-1 0 1,1 0 13,0 0 1,0 4 0,0 0 0,0 1 78,0 2 0,-1 1 0,1 1 0,0 0 25,0 0 1,0 1 0,0 2 0,-1 3 42,-2 1 0,0 2 1,-2 1-1,0 1 3,0 1 1,-1 5-1,-3-1 1,0 0-197,0 1 0,0-4 0,0 1 0,0-1 152,0-2 0,3-1-65,0-1 0,4 3 0,-2 2 0</inkml:trace>
  <inkml:trace contextRef="#ctx0" brushRef="#br0" timeOffset="3750">2020 187 7569,'-9'-5'90,"1"0"0,1 3 297,1-1 1,-1 0 0,-4 3-1,0 0 1,0 0 126,1 0 1,2 1-1,1 2 1,1 4-348,-1 4 0,0-2 1,1 4-1,1-1-184,1 0 0,1 3 0,3-4 1,0 0 65,0-1 1,1-1 0,2 0-690,3 0 0,1-4 0,3-3 1,1-4 241,1-4 0,0-2 0,-3-1 0,-1 0-1,1 0 0,-4-3 0,-1 1 0,-1 0 490,0 1 0,0 1 511,-3 0-398,0 4 1,1 5 0,1 6 0,1 3 59,-1 3 0,2-2 1,0 3-1,0-1-146,0 3 1,2 2 0,-4 1 0,0-1-134,-1 1 1,2 3 0,0 0 0,-1 1 53,-1 0 1,-1 2 0,-1 0-1,-1 0 22,-1 0 1,-4 1-1,2-5 1,-2 0 155,1-1 1,-5 0-1,2 0 1,-1-2 59,0 0 1,-1-5 0,-2 1-1,0-2-37,0-2 1,-2 1 0,3-6 0,-1-1-34,0 1 0,-3-1 1,2-3-1,-3 0-112,-1 0 0,0-3 1,1-1-1,-1 0 1,1-2-1,1 0 0,0 1 1,0 0-1,2 0 1,2-1-1,0 0 0,1 0-1066,1-1 1,4 1-1,1-1 253,1 1 0,1-1 718,3-5 0,4 2 0,1-3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3:08.83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36 7536,'0'10'280,"0"2"0,0 2 0,0 3 0,0 2 1,0 1-1,0 1 0,0 2 0,0 1 51,0-2 1,0 3 0,0-4 0,0-2-208,0 0 1,0-1-1,0-1 1,0 0-327,0-2 1,0-2 0,0-4-561,0-1 567,0-3 0,1-5 0,1-6 0,1-1-30,-1-2 1,-1-1-1,0-1 1,1-2-3,1-1 1,3 4 0,-2-2 0,1 2 237,2 1 1,1 0-1,0 1 90,1 2 0,0 3 0,0 3-25,0 0 1,0 0 0,-1 1 0,-1 1 0,-2 4 143,2 2 0,-3 2 1,-1 1-1,-1 2 4,1 0 0,-2-2 0,2 2 0,-2-1-374,-1 0 0,0-3 1,1-5-1,1 1-697,1 0 1,4-4 0,-1-1 846,2-5 0,3-3 0,1-4 0,0-6 0,-3-5 0</inkml:trace>
  <inkml:trace contextRef="#ctx0" brushRef="#br0" timeOffset="326">266 249 7569,'-1'9'0,"-1"1"0,-1 0 0,1 2 0,1-1 0,1-1 0,0-1 0,1-1 0,2-2 0,3 0 0,2-1 75,1 1 1,0-2 7,-1-4 0,4 0 1,0-1-1,-1-1 0,-2-2 1,-2-1-76,-1-2 0,-1 0 0,3-2 0,-2 0-35,-3 0 1,1 0 0,-1 0 130,-1 0 1,-2 1 0,-3 0-1,-3 1-67,-2 1 0,-1 3 0,1-2 1,-1 1 111,0 2 0,-4 1 0,-1 1 0,1 0-102,1 0 1,2 1 0,1 2-1,1 3-144,2 2 0,-1 1 0,3 0 0,0-1-121,1 1 1,0 0 0,3 0 0,0 0-192,0 0 1,4-1-1,1-2 1,3-1 408,1-1 0,0-1 0,4-3 0,1 0 0</inkml:trace>
  <inkml:trace contextRef="#ctx0" brushRef="#br0" timeOffset="642">532 1 7569,'0'9'126,"-1"0"205,-2-1 0,2 5 0,-2 2 0,1 2 1,0 0-22,-1 1 1,0 6 0,3-1 0,0 0-144,0 0 1,0-2 0,0 4 0,0-3-206,0 0 1,0-1-1,0-3 1,0-2-489,0-1 1,0-2-1,1-5-487,2-2 0,-2-3 0,2-7 1013,-2-5 0,3-4 0,1-5 0</inkml:trace>
  <inkml:trace contextRef="#ctx0" brushRef="#br0" timeOffset="850">461 222 7569,'0'9'-320,"1"-4"1,2-1 379,3 0 1,5-3-1,3 2 1,1-2-99,0-1 1,0-1 0,2-1 37,1-1 0,0-8 0,-1 1 0</inkml:trace>
  <inkml:trace contextRef="#ctx0" brushRef="#br0" timeOffset="1210">842 143 7716,'-9'0'108,"0"0"1,0 0-1,0 0 1,0 0 0,1 1-1,-1 0 1,0 3 775,0 1 1,0 1-1,1 3 1,1-1-772,1-2 1,4 2 0,0-2 0,1 2-443,1 0 0,0 1 0,1 0 0,1 0-101,4 0 0,2-3 1,2 0-1,1 1 62,1 0 0,2-1 1,-1-1-1,0 0 237,0 0 1,2-2 0,-4 2 0,0 0 0,-2 0 0,-2 1 0,-2 0-1,-1-1 93,-2 2 1,-1 1 0,-2 1 0,-2 1-1,-3 1 97,-2 1 0,-1-1 1,0-3 46,1-2 1,-4 2 0,0-3 0,1 1 0,0-1 0,0-1 0,0-2 0,0-1 0,1-1 0,1 0-55,0 0 1,0-4 0,2-2-125,1-2 1,-1-2-138,4-2 5,0 2 1,3-3 0,0 2 0,0-1 203,0 1 0,8-7 0,2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3:06.00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169 1 7569,'-6'0'0,"0"0"0,-1 0 0,-1 0 182,-1 0 1,0 0 0,1 1 73,-1 1 0,0 0 0,0 4 0,1 1-167,2 1 1,1-2 0,3 0-158,-1 1 0,0 1 0,4 1 0,1-1-34,1 1 0,7-3 0,0 0 0,2 0 13,1-1 1,1 3 0,-1-3-1,0 1 86,0-1 1,-2 1-1,-4 3 1,-3 0 79,0 0 1,-1 0 0,-4 0-1,-2 0 47,-3 3 0,-1-2 1,-2 2-1,0-2-64,0-1 0,-3-3 1,-1-2-1,1 1-66,-1 0 0,-2-3 1,3 1-1,1-2-36,2-1 0,0-1 1,0-1-1,0-2-380,0-1 0,3 2 0,1-2-61,1-2 0,1 2 0,3-1 483,0-1 0,4 0 0,1 0 0,1 1 0,0-1 0,4-4 0,4-3 0</inkml:trace>
  <inkml:trace contextRef="#ctx0" brushRef="#br0" timeOffset="354">328 89 7474,'0'-9'144,"0"0"1,-4 4 130,-2 3 0,-2 2 0,0 1-114,-1 2 0,0 4 0,0 0 1,0 3-2,0 2 0,0 3 1,2-3-1,0 1-31,1 0 1,4 3 0,-1-2-1,2 2-82,1-1 0,0 1 0,1-4 0,1-2-212,1 0 0,4-4 0,-1-1 0,2-1-183,4-2 0,-1-1 1,3-2-1,0-2-54,-1-3 1,-1-3-1,2-3 1,-1-1-665,-2-1 1066,-2-7 0,0 6 0,0-6 0</inkml:trace>
  <inkml:trace contextRef="#ctx0" brushRef="#br0" timeOffset="875">399 36 7569,'0'9'0,"3"4"0,0 1 0,0 3 0,0 1 48,0 0 1,3-1 0,-3 1-1,-1-1 321,-1-3 0,2 2 1,-1-3-1,1-1-426,1-2 0,-3 0-196,2-4 0,-2-3-23,-1-3 1,0-5-1,0-5 143,0-2 0,0-1 0,0 2 0,0-1 88,0 1 0,0-1 0,0 0 223,0 1 1,0 1 0,1 2 112,2 2 0,-1 3-157,4 3 1,0 0 0,3 0 0,0 0-38,0 0 1,-4 0-1,1 0 1,1 0-65,1 0 1,4 0-1,0-1 1,0-1-63,0-1 0,-2-4 0,3 2 0,-1-1-82,0 0 0,-1 0 1,-2-3-1,-1 0 25,-2 1 0,1 2 0,-4 0 74,-1-1 0,-2 3 0,-3 1 101,-3 2 0,-2 1 0,-1 1 0,0 2 74,1 3 1,-4 2-1,0 1 1,1 0-26,1 3 0,4-2 1,1 3-15,2 0 1,-3-3 0,3 5 0,1 0 0,1 0-46,1-1 1,0-3 0,1 1 0,2-2-242,3-1 1,1 0-1,3-1 1,1-3-466,1-2 0,4-2 0,-2-1 1,3-1-850,1-2 1476,0-2 0,-1-3 0,1-1 0</inkml:trace>
  <inkml:trace contextRef="#ctx0" brushRef="#br0" timeOffset="1461">736 125 7510,'4'8'-30,"4"-3"1,-2-2 107,2-2 1,1-1-1,0-1-84,0-2 1,3 1 0,-1-4-1,0-1 57,-1-4 1,-4 1 0,-1-2-1,0 2 17,0 1 0,-3 1-75,1-1 0,-6 3 0,-3 1 1,-2 1 105,-1 2 1,-3 5-1,0 2 1,2 1 55,0 0 0,-1 2 1,0 4-1,2 0-24,1 1 0,-1-2 0,7 3 1,0 1-60,1-1 0,1 3 0,0-3 0,0-1-94,0-1 0,3-2 0,3-1-160,2 0 0,2-4 1,2-2-1,3-3 1,1 0-330,2-3 0,0-2 1,0-4-1,-2-1 511,-1-2 0,1-2 0,-4-3 0,3-5 0,-1-1 0</inkml:trace>
  <inkml:trace contextRef="#ctx0" brushRef="#br0" timeOffset="1815">957 27 7569,'0'13'-7,"0"-2"0,0 3 94,0 2 1,0-2 0,0 1 0,0 0 152,0 2 0,0 1 0,0-1 0,0-2-92,0 0 1,0-4-244,0 1 0,1-6 41,2-3 0,1-3 0,3-3 0,-2-3-317,-1-2 0,1-4 0,-1-1 0,1 1 219,2-1 1,-2-2 0,1 2-1,1 0 128,1 1 1,1 1 0,0 4 0,-1 2 154,1 1 1,0 1 0,-1 4 0,-1 2 162,-1 3 0,-1 3 1,2 2-1,-3 1-71,0 2 1,0 0 0,-2 1-1,1-3-208,-1-3 0,0 2 1,0-1-912,1-2 1,4-2 895,-1 0 0,2-6 0,1-5 0</inkml:trace>
  <inkml:trace contextRef="#ctx0" brushRef="#br0" timeOffset="2203">1338 36 7599,'-6'0'266,"0"-1"0,-1-1-55,-1-1 0,-1 0 1,0 4-1,1 2 64,-1 3 1,0 2 0,0 1 0,1 0-203,2-1 1,-1 1 0,4 0-250,1 0 0,2 0 0,0 0 46,3 0 0,2-1 0,4 0 1,0-1-133,0-1 0,3-1 1,1 2-1,-1-1 129,1 1 1,-2 1-1,-4-1 1,-2 0 254,-1-1 1,-1 0 0,-3 3-1,-1-1 119,-2-2 0,-2 2 0,-4-4 0,-1 2-109,-2 0 1,1-4 0,-2 1 0,-1-2-188,0-1 1,2 0-1,-1 0 1,0 0-202,2 0 0,4-4 1,2-2-1,1-2 256,2 0 0,-3-5 0,0-1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3:03.51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178 9 7558,'0'13'82,"0"-1"1,0 5-1,0 1 1,0 2 146,0 2 1,0 0 0,0 5 0,0-2 0,0 0 0,0-2 0,0-1 0,0-1-31,0-2 1,0 2 0,0-6 0,1-2-518,2-2 1,-2-3 0,2 1-2008,-2 0 2325,-1-4 0,-4 3 0,-1-3 0</inkml:trace>
  <inkml:trace contextRef="#ctx0" brushRef="#br0" timeOffset="211">1 257 7569,'0'9'337,"0"0"-73,0 0 0,1-4-66,2-2 0,5-2 1,4-1-1,2 0-255,2 0 0,1-1 0,0-1 1,1-2-82,0-1 1,-1 2-1,1-2 1,0 1 137,0 2 0,-1-3 0,1 0 0</inkml:trace>
  <inkml:trace contextRef="#ctx0" brushRef="#br0" timeOffset="784">452 266 7306,'-3'-9'16,"-2"4"1,-3 1 0,1 1 0,1 0-1,-1 1 1,-1 2 0,-1 0 370,0 0 0,1 0 0,0 0 0,1 2-210,1 1 1,1 4 0,-1-1 0,2 2-52,0 1 1,2 0 0,-3 1 0,1 0-136,2 2 0,1 1 0,1-2 0,0 1-68,0-1 1,1-3 0,1-1 0,2-2-145,1-1 0,1-1 1,3-3-1,0-1-29,0-2 1,3-2 0,-1-5 0,-1 0 32,-3-2 1,1 0 0,-3 2-1,0-1 50,-2-1 0,-2 1 0,-1 2 348,0 0 24,0 4 1,-1 2-1,-1 6 1,-1 3 26,1 2 0,1 4 0,1 0 0,0 1 47,0 0 0,0 2 0,0-2-340,0 0 0,3-2 0,1 1 0,1-2-91,2-1 0,0-1 0,2-3 0,0-2-306,0-2 1,0-5 0,0-1 0,0-3 457,-1-1 0,1-8 0,0-2 0</inkml:trace>
  <inkml:trace contextRef="#ctx0" brushRef="#br0" timeOffset="1285">576 0 7569,'0'9'50,"0"1"79,0 2 0,0 2 1,0 3-1,0 2 0,0 2 161,0 2 0,0 3 0,0 1 0,0-2-150,0-1 0,0 1 0,0-2 0,1 0-167,2-3 1,-2-4 0,3-2 0,-1-1-185,0-3 1,1-3-1,-1-2 5,3-1 0,-1-2 0,1-5 0,0-3 58,-1-2 1,3-4 0,-3-3 0,3-1-131,1 1 0,0 0 1,0 2-1,-1 0 90,-2 0 1,2 4 0,-4 3 194,1 0 164,3 2 0,-7 4 0,2 5 0,-3 3-113,-3 1 0,-2 0 0,-4 0 0,1 0 12,-1 0 1,3 0-1,0-1 1,-1 1-54,-1 0 1,0-3 0,1-1 0,2 0 83,2 0 1,0-2 0,3 3 64,0 0 1,0-1 0,0 1 7,0 1 0,1-2 1,2 0-1,2 0-87,3 0 0,1-3 0,0 1 0,1-2-139,2-1 0,-3 0 0,4 0 0,-1 0-429,0 0 1,3-1 0,-3-2 0,1-3-742,0-2 1222,3-1 0,-6-4 0,2 0 0</inkml:trace>
  <inkml:trace contextRef="#ctx0" brushRef="#br0" timeOffset="1651">816 293 7518,'8'5'2,"1"-2"0,0-2 1,0-1-1,0 0 0,0-1 1,0-1 177,-1-1 1,1-4 0,0 1 0,0-2-175,0-1 1,-3-1-1,-1-1 1,0 0 130,-1 0 1,-2 1-1,1 1-209,-2 0 1,-5 4 0,-1 1 177,-3 0 0,-4 3 0,0-1 0,1 2 55,1 2 0,2 3 1,-1 4-1,0 0 82,0 0 1,3 3 0,1 1 0,1 0-89,2 3 0,1 1 0,1 1 1,0-2-12,0-1 1,1 1 0,2-3 0,4-2-598,4-1 1,0 1 0,4-6 0,-1 0-18,0-2 1,3-2 0,-2-2-1,1-2-1350,2-3 1820,-4-6 0,2-2 0,-2-3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44:19.181"/>
    </inkml:context>
    <inkml:brush xml:id="br0">
      <inkml:brushProperty name="width" value="0.04286" units="cm"/>
      <inkml:brushProperty name="height" value="0.04286" units="cm"/>
      <inkml:brushProperty name="color" value="#004F8B"/>
    </inkml:brush>
    <inkml:brush xml:id="br1">
      <inkml:brushProperty name="width" value="0.04286" units="cm"/>
      <inkml:brushProperty name="height" value="0.04286" units="cm"/>
    </inkml:brush>
    <inkml:brush xml:id="br2">
      <inkml:brushProperty name="width" value="0.04286" units="cm"/>
      <inkml:brushProperty name="height" value="0.04286" units="cm"/>
      <inkml:brushProperty name="color" value="#F6630D"/>
    </inkml:brush>
  </inkml:definitions>
  <inkml:trace contextRef="#ctx0" brushRef="#br0">1110 0 5956,'0'4'624,"0"-1"1,0-2-223,0 1-211,0-1 1,0 2-12,0-1 1,0 0 26,0 2 0,0-2 1,-2 3-81,0 0 0,0-2 0,1 2-44,-1 0 0,1 0 0,-2 2 0,1-1-24,0 1 0,-1-1 1,2 1-1,-2-1-44,-1 1 1,3 1 0,-2 1 0,1 0-25,0 0 1,-3-2 0,2 3-1,1-2 21,-1 1 1,0 0-1,1-2 1,0 1 4,-2 0 1,2 2 0,0-2 0,-1 1 4,1 1 1,-2-2 0,1 1 0,0 0 9,0 0 0,-1 0 1,1-1-1,0 1-7,0-1 0,-1 1 0,1 0 0,0 1 5,0-1 0,0 0 1,2-1-1,-2 2-19,0 0 0,0-2 0,0 2 1,-1 1-17,1-1 0,0-2 0,0 2 0,-1 0-59,1 1 1,1-3 0,-1 3 0,1 0 3,0-1 1,-2 2 0,1-2 39,2 0 1,-2 0 0,0-2 0,0 2 0,0-1 4,-1 0 0,2 1 0,-2-2 0,1 0 63,-1 0 1,3 2 0,-2-1 0,1 0-21,0 1 1,-3 1-1,2-2 1,0 0-21,1 1 0,-1 0 1,1-1-1,0 0-1,1 0 0,-2-2 1,1 2-1,-1-2-11,1 0 1,1 1-1,-1 1 1,1-1-13,1-1 1,-2 2 0,0-1 0,-1 0 2,1 0 1,1-2 0,-2 1 55,0-1 1,2 0 0,-1 1 0,-1-1 0,1 1-27,1-1 1,-1 1-1,1-1 1,-1 1-9,0-1 1,2-1 0,0-1-33,0 1 1,0 1 0,0 0 1,0 1 1,-3-3-1,1 0 0,1 1 0,0-1 45,1 0 1,-1-2-41,-1 0 0,1-1-116,-1 2-612,2-3 139,0 3 605,0-6 0,0 0 0,0-4 0</inkml:trace>
  <inkml:trace contextRef="#ctx0" brushRef="#br1" timeOffset="9502">-19 1024 7569,'0'7'-30,"0"1"1,-1-1-1,-1 1 1,-1 1-1,2 2 1,0 0 0,1 2 123,0 1 0,0-2 0,0 1 1,0 0-1,0 0 0,0 2 1,0-1-1,0-1 0,0-1 46,0 1 0,0-2 1,0-1-1,0-2-8,0-1 1,0 0-219,0 1 113,0-4 1,0-2-100,0-4 1,0-3 0,0-4-25,0-1 0,0 0 1,1 3-1,0 0 1,2-1 1,3 1 0,-1 0-27,2-1 1,-2 2 0,0 0 91,1 1 1,0 1 0,2-1 17,-1 0 1,1 3 0,-1 0-14,1 1 0,0 1 1,-1 0 100,1 0 0,-4 1 1,-1 1 40,1 3 0,-3 1 1,3 2-50,0-1 0,-2 0 1,-2 1-1,0-1 69,0 0 1,0 1 0,0-1-41,0 0 1,-1 0 0,0-1-1,-3-1-22,0 0 0,2-1 1,-3 0-1,0 0 0,0 1 1,-1-3-1,1 3-24,-2 1 1,-1-3 0,1-1-18,-1-1 1,1-1-1,-1 0-25,1 0 1,2-1-1,0 0 1,0-3-142,0 0 0,0 2 1,1-3-103,0-1 0,2 2 1,0-1-1,1 0-316,1-2 1,0 0 0,0-1 204,0 1 1,0 2-1,1 1 344,1 1 0,3-3 0,2 2 0</inkml:trace>
  <inkml:trace contextRef="#ctx0" brushRef="#br1" timeOffset="10480">162 1163 7049,'0'8'235,"0"-1"1,0 0-1,0 1 1,1 0 0,0 1-70,2 1 1,0-1-1,-1-1 1,1-1-75,1 0 1,-2 1 0,1-2 0,0 0-69,-1-1 1,3-3 0,-1 2-131,0 0 1,-2 1 0,3-3-38,1 0 1,-1-2 0,0 0 38,0-3 0,0-1 0,-1-3-23,-1-1 1,2 1 0,-1 0 0,-1-1 45,0 1 1,1 0 0,-3-1 57,2 1 0,0 0 0,-1-1 1,1 2 14,1 1 1,-2-1 89,1 1 296,1 1-244,-3 1 1,1 6-1,-3 0 1,-2 1-9,1 2 0,-1 0 0,0 1-45,-2 1 0,4-1 0,-2 0 1,2 1-22,1-1 0,0 1 0,0 1 1,0 1 3,0-1 0,-2 0 1,-1 0-1,2 1-49,0 2 1,1-2 0,0 1 0,0 0-30,0 1 0,0-1 1,-1 2-1,-1-1 13,0-2 1,-1 3 0,3-1-1,0 0-51,0 0 0,-2-2 0,-2 2 1,1 0 74,0 0 1,-3 1 0,2-3 0,-1-1 52,0 2 0,0-3 0,-3 1 1,0-2 50,1-3 0,-1-1 0,1 1-92,-1-1 0,1 0 0,-1-3-35,1 0 1,-1-1-1,0-1-102,1 0 1,2-3 0,0 2-88,-1 2 1,-1-2-1,0 0-273,-1 2 240,4 0 222,1 1 0,-1-4 0,0 0 0</inkml:trace>
  <inkml:trace contextRef="#ctx0" brushRef="#br1" timeOffset="11278">411 1178 6804,'0'-5'130,"-1"1"0,-2 1 206,-2 1 0,-1 1 0,-2 2 0,1 2-212,-1 2 1,1-1-1,0 1 1,1-1-59,1 1 0,2 1 0,-1-1-198,1 1 1,1 2-38,5-1 1,-1-3 0,5-1 0,2-3 22,2 0 0,-1 1 0,2 1 0,-1 0 26,-2 0 0,2 0 0,-1 0 164,-1 3 0,-3 1 0,-2-1 0,0 0 143,-3 1 1,0-2-1,-1 1-36,0 1 0,-3-1 1,-1 1-1,-1-2-73,-1-1 0,1 2 0,-2-2 0,-1-1-37,1 1 1,-1-2-1,1 2 1,-1-3-70,1 0 0,-1 0 0,1 0-59,-1-3 1,1 2 0,1-4-198,1 2 1,4-3 0,-2 2-373,2-3 1,4 2 655,-1 0 0,4-3 0,-2-3 0</inkml:trace>
  <inkml:trace contextRef="#ctx0" brushRef="#br1" timeOffset="11610">524 1031 7639,'0'8'220,"0"-1"1,0 3 0,0 1-1,0 0-12,0 2 1,0 1 0,0 0 0,1 1-81,1 0 0,-1 1 0,2 0 0,-2-3-142,-1 1 1,2-2-1,1-1 1,-2 0-229,0-2 1,-1-1 0,0-1-1099,0 0 457,0-3 883,0 0 0,0-4 0</inkml:trace>
  <inkml:trace contextRef="#ctx0" brushRef="#br1" timeOffset="11777">486 1178 7569,'4'4'126,"1"-1"0,1-3 0,2 0 1,-1 0-1,2 0 0,0 0-1469,1 0 1343,4 0 0,-3 0 0,4 0 0</inkml:trace>
  <inkml:trace contextRef="#ctx0" brushRef="#br1" timeOffset="12580">758 1251 7386,'0'-7'-509,"0"2"0,1 0 0,1 0 471,0-2 0,1 2 0,-3 0 181,0 0 0,0 1 0,0-1 55,0-1 0,0 2 0,-1-1 87,-2-1 0,2 2 1,-2 0-47,0 1 1,-1-2 0,-4 3-1,0 0-23,-2 1 0,1 1 0,-2 0 0,1 0 30,0 0 1,0 1 0,2 1 0,1 3-49,-1 2 0,1 3 0,-1 3 1,2 0-95,1 2 0,1 0 1,4-1-1,0-1-167,0-1 0,1-3 0,2 1 0,2-2-185,5-1 0,-1-3 0,3-1 0,2-3-34,0-3 0,1-1 1,0-4-1,0-1-6,-3-1 0,-1 0 0,-3 1 0,-2-2 91,-1 0 1,-1 2-1,-4-1 1,0 2 116,0 0 0,-3 1 0,0 1 1,-1 0 330,1 1 1,0 3-46,0 0 0,2 2 0,-4 2-45,2 3 0,1 0 1,2 2-1,0 1-53,0 0 0,0 1 1,0 0-1,0 1-87,3-1 0,-1-1 0,2-1 0,0 0-280,0-3 1,-1 2 0,2-3-307,1-2 0,0 0 565,2-1 0,-1 0 0,1 0 0</inkml:trace>
  <inkml:trace contextRef="#ctx0" brushRef="#br1" timeOffset="13012">849 1149 7569,'0'7'-8,"0"1"0,0 1 0,0 2 1,1 0-1,0 1 200,2 0 1,-1 1 0,-2-3-1,0-1 1,0-1 0,0-1-1,0 0 110,0 1-408,0-4 0,0-2 42,0-4 0,0-2 0,0-4 0,0-1-73,0-1 1,0 0-1,1 2 1,1-1-4,0-1 0,2 0 0,-2 3 57,3 0 0,2-1 150,0 1 0,1 3 0,0 2 96,-1 4 0,-2 0 1,0 3-1,0 1 154,-1 3 1,1 0 0,-4 2 0,3 1-128,0-1 0,-3-2 1,2 1-1,-1-2-326,0-1 1,-1-2 0,2-1-830,1 0 1,-3 1 964,4-3 0,0-3 0,3-3 0</inkml:trace>
  <inkml:trace contextRef="#ctx0" brushRef="#br1" timeOffset="13413">1151 1215 7536,'0'-8'9,"0"4"1,0-1 160,0-1 1,0-1-1,0 0-55,0 0 1,-1 2 0,-1 0-1,-1 0 1,-1 0 0,-2 1-1,-1 1 1,-1 0 101,1 0 0,-3 2 0,0-1 0,1 1-88,0 1 1,2 1 0,-1 1 0,0 2-7,1 1 1,0 1 0,1 0-47,1 3 1,3 0-1,-2 2 1,0 0-1,3 0 24,0 0 1,1 1 0,1-2 0,1 1-345,3 0 1,2-4 0,0-3 0,1-1-23,-1-1 0,4-1 0,-1-1 1,0 0-62,1 0 0,-3-4 0,2-1 0,-1-3-37,1-2 0,-1-3 0,0 1 0,-2-1-70,-2 0 1,-4-3 432,2 1 0,1-1 0,0 1 0</inkml:trace>
  <inkml:trace contextRef="#ctx0" brushRef="#br1" timeOffset="13605">1166 987 7523,'-1'8'79,"-1"0"1,0 1 0,0 2 472,1 0 0,1 4 0,0 3 1,0-1-281,0 1 1,0 2 0,0-2 0,0 0-187,0 0 0,0-1 1,0-3-1,0 1-139,0 0 1,3-4 0,0-1 0,0-2-672,1-1 0,-1-2 1,0-1 723,2 0 0,1-5 0,2-3 0</inkml:trace>
  <inkml:trace contextRef="#ctx0" brushRef="#br1" timeOffset="15002">1271 1178 7758,'1'5'254,"2"-1"1,2-1-212,2-1 1,0-1 0,0-2 0,-1-1-32,-1 0 1,0-4-1,2 2-32,1 0 0,-3-2 0,0 1-57,1-2 1,-2 0 0,0-1 71,-1 1 0,0 2 0,-3 0 6,0 0 0,-1 1 0,-1 2 72,-3 1 0,-2 1 0,-1 0 0,1 0 134,-1 0 0,3 1 1,0 1-1,0 1-65,1 1 1,-3 3 0,3 4 0,-1-1 30,0 1 0,3 1 0,-1-1 0,0 0-61,1 2 1,-1-1 0,3-1 0,1 0-75,2-2 0,-2-1 0,4-2 1,1 0-124,1-1 0,1-4 0,2 2 0,1-2-102,0-1 1,1-1-1,1-1 1,-1-1-845,-1-1 0,2-3 1,-2-3 1030,0 1 0,-1 1 0,1 0 0</inkml:trace>
  <inkml:trace contextRef="#ctx0" brushRef="#br1" timeOffset="15335">1475 1141 7569,'-2'10'0,"-1"1"0,2-1 0,0 2 94,1-1 0,0-1 0,0 1 350,0 0 1,2 0-1,2-2 1,-1 0-221,0 0 1,1-4-297,-2-2 0,-1-3 1,2-4-11,-3-3 1,0-1 0,0-4 0,0-1-75,0 2 1,-2-3-1,-2 2 1,1-2 162,0-1 0,0 2 0,3 0 0,0 3 11,0-1 0,1 4 1,1-1-1,1 2-5,1 0 0,1 3 0,3 0 1,-1 0-2,1 1 0,0-1 0,-1 3-58,1 0 1,-1 1 0,1 1-76,-1 0 1,1 1-1,-1-2-602,-2 1 723,1-1 0,-2 5 0,4-2 0</inkml:trace>
  <inkml:trace contextRef="#ctx0" brushRef="#br2" timeOffset="56289">876 1473 7999,'0'6'0,"0"1"0,1-1 60,1-2 1,-1 2 0,1-2-32,-1 2 0,1 0 0,0 1 0,0-1 1,-1 1 41,1-1 1,-1 1 0,1 1 0,-1 2-23,-1 0 0,0-2 0,0 3 1,0 1 5,0 0 0,0 0 0,0 0 0,0-1 19,0 0 1,0 1-1,-1 1 1,0 0-49,-1 0 1,-3 0-1,3 0 1,0 0-38,-1 0 1,2 0-1,-2-1 1,1 0-30,0-1 0,-1 0 0,2 1 1,-2 1 15,-1-2 1,2 0 0,-1-2-1,-1 2 19,0 0 1,0 1 0,-2 1 31,-1 0 0,3-2 0,-1 0 0,0 0 0,0 2-24,-2 0 0,3 0 0,-1 0-15,0 0 1,0-3-1,0 0 1,1 1 0,0-2-39,0 0 0,-2 1 0,3-2 0,-2 0 29,1 0 0,0-1 0,-1 1 0,1-1 25,-1 2 1,-1 0 0,0-3 0,-1 1 0,1 2 0,1-2 1,1 2-1,-1-2 24,-1 0 1,2-1 0,0 1-34,-1-1 1,2-2 0,0 1-44,0 0 0,2 0 0,-3 0-16,1-1 1,1-2-1,1 2-94,-1-1 36,1-1 1,-2-2-39,1 0 0,1-3 0,-1-1 10,1-2 1,1 0 0,0-1-1,0 1 45,0-1 0,0 1 1,0-1-1,0 1 17,0-1 1,0 1 0,0-1 0,0 1 75,0-1 1,0 1-1,0-1 1,0 1 47,0-1 0,-1 1 1,0 1-1,-1 1 124,0-1 0,1 1 159,1 0 96,0 3 0,-2 1-316,0 4 0,0 2 0,2 0-31,0 1 1,0-1 0,1 1-50,1-1 1,-1 1 0,1-1 0,-2 1-2,0-1 0,0-2 1,0 1-1,0 0 20,0 1 1,1-1 0,1 0-66,0 0 1,0-1 0,-2 3-4,0-1 0,0-2 0,0 1 2,0 0 1,0-2-68,0 2-17,0-4 91,0 2 66,0-3 76,3 0 1,-2 0-76,4 0 1,-3 0-1,2 0-29,1 0 0,-1-2 0,0-1-24,1-1 0,-1 3 0,-1-2 0,1 1-4,0 0 1,0 0-18,2 2 1,1 0 0,-1 0-99,1 0 1,-1-3 0,1 1-173,-1 1 0,1-3 0,-1 0-876,1-2 1173,-4 2 0,3-1 0,-2 1 0</inkml:trace>
  <inkml:trace contextRef="#ctx0" brushRef="#br1" timeOffset="68919">1 2478 7209,'0'6'99,"0"1"1,0-1-1,0 1 1,0-1-1,0 1 1,0-1 0,0 2-1,0 0 88,0 0 1,0 3 0,0-2-117,0 1 0,0-1 0,0 1 1,0 0-1,0-3-36,0 1 1,2-2-1,1 1-127,1-1 0,-1-2 0,2 0 1,0-1-48,0-2 1,-2-1 0,2-1 0,-1-2-9,-1-1 1,3 0 0,-2-3 0,0-1 25,0-1 0,-2 1 0,0 1 0,-1 1-335,-1-1 579,0 1 1,-1 3-1,0 4 48,-2 4 0,1 3 0,2 2 0,0 1-36,0-1 0,0 0 0,1-2 0,1 1-104,3-1 0,0-3 0,2-1 0,-1-2-59,1 0 1,-1-1 0,1-1 0,-1 0-31,1 0 0,-3-3 0,0 1 0,1-2-1,-2-1 1,2 1-1,-3 0 26,0-1 0,1-1 0,-1 0 0,-1-1-16,0 1 0,-1-1 0,-1 1-25,-1-1 1,1-1-1,-3 1 1,1 1 15,-1 1 1,2-1-1,-2-1 1,1 2 39,-1 0 0,2 0 0,-2 2 85,1 0 1,0 1-8,1 0-4,2 1-43,-3 1 0,3 0-12,0-3 0,0 3 19,3-2 1,-2 1 9,3 1 0,0 1 0,1 0 0,-1 1 42,1 0 1,-1 1 0,0-1 0,1 1-18,1 0 1,1 2-1,-1-3-55,1-1 0,-1 0 0,1-1 0,-1 0 25,1 0 1,-1-3-1,0-1 1,1 0-123,-1 0 1,1-3 0,-1-1 0,0 0-18,-1 0 0,0 4 1,-3 1 161,2 0 1,-3-1 77,2 4 1,-3 1-1,-2 6 1,0 0 25,1 2 1,-2-2 0,1 2 0,0 0-64,1 0 0,1 1 0,0 0 0,0-1-18,0 1 0,0-2 1,0-1-1,1-1-61,1 1 1,-1-1 0,2 0 0,-1-1-323,0-1 0,3 0-99,0 0 1,-2-1-616,1-3 1026,-2-3 0,4 0 0,-3-4 0</inkml:trace>
  <inkml:trace contextRef="#ctx0" brushRef="#br1" timeOffset="69115">254 2420 7064,'0'6'0,"6"1"0</inkml:trace>
  <inkml:trace contextRef="#ctx0" brushRef="#br1" timeOffset="69398">332 2348 7488,'0'7'32,"0"-1"1,0 1-1,0 0 1,0 1 0,0 1-1,0 1 224,3 2 0,-3 0 0,2 2 1,-1 0-72,-1 1 1,0 1-1,0-1 1,0 0-89,0 2 0,-1-2 0,0 2 0,-1-1-126,0-2 0,2-1 0,0-1-111,0-2 1,0-2 0,0 1 0,0-2-1,2 0-460,0-1 1,1-2-391,-1-2 990,2-1 0,-1-4 0,0-1 0</inkml:trace>
  <inkml:trace contextRef="#ctx0" brushRef="#br1" timeOffset="69616">286 2569 7569,'7'3'99,"-1"0"0,1-3 0,-1 0 0,1 0 85,-1 0 1,4 0-185,0 0 0,3 0 0,0 0 0</inkml:trace>
  <inkml:trace contextRef="#ctx0" brushRef="#br1" timeOffset="70339">422 2472 7446,'0'6'-107,"0"0"0,0 1 0,0-1 197,0 1 1,0 2 0,1 0 0,1 0 7,0 1 0,1 1 1,-2-1-1,1 1-41,0 0 0,-2-2 0,0 1 1,0-1 125,0-1 1,0-1-58,0 0-181,0-4 0,0-1 0,0-4-21,0-2 0,0-2 1,1-1-1,1-1-38,0-1 0,0-2 0,-1 1 0,0-1 67,1 0 1,3 3 0,-3-1 0,1 0 14,0 1 0,2-1 1,-3 2 74,2 1 1,-2 2 0,3 2 47,0 1 0,-2 1 0,1 0 0,2 0 31,-1 0 0,0 3 0,-1 2 0,1 0 35,1 2 0,0-1 1,-1 2-1,-2 0-57,0 0 0,1 4 1,-1-2-1,-1 0-52,1-1 1,-3 0-1,2 0 1,-1-2-260,-1 1 1,2-2-516,1 1 0,-1-2 373,1 0 0,-2-2 0,3-4 353,-2-1 0,1-2 0,-3-2 0</inkml:trace>
  <inkml:trace contextRef="#ctx0" brushRef="#br1" timeOffset="70719">572 2562 7569,'3'7'33,"1"-1"0,-1-2 0,2-2 0,0-1 49,1-1 1,0 0 0,1-1 0,-1 0-60,1-2 1,-1-2 0,1 1 0,0-2 1,0 0 0,1-1 0,-5 1 0,2-1-125,-1 1 0,-2-1 154,0 1 0,-2-1 0,0 2-16,-2 0 0,0 2 0,-2 3 0,-1 0-2,-1 0 1,-1 1 0,1 1 0,-1 1 0,1 0 0,0 1 0,1 3 1,2-1 58,0 1 1,-2 0-1,3 2 1,0 1 9,-1 0 0,2 2 0,-1-1 0,2 0-59,0 0 1,2 1 0,1-3 0,0 1 22,2-1 0,2 0 1,1-4-1,0 0-405,0 0 1,2-3 0,-1 1 0,0 0-408,1-1 1,1-2 741,0-2 0,1-2 0,1-2 0</inkml:trace>
  <inkml:trace contextRef="#ctx0" brushRef="#br1" timeOffset="71162">838 2484 7569,'-5'0'135,"1"0"1,-1 0 0,-1 0 126,0 0 0,-1 1 1,1 1-1,-1 1-176,1 0 1,1-1-1,2 3 1,-1-1-84,1 0 1,1 1-1,0 0-287,1 0 1,1 2 155,0-1 0,3-1 0,2-2 0,2 0-57,2-1 0,2-2 1,-2 1-1,1 1 71,-1 0 1,0 1-1,-3-2 1,0 2 159,1 0 0,-3 0 0,0 1 0,-1 1 56,-2 1 1,0 0 0,-2 1 44,-1-1 0,-2 1 0,-2-1 0,-1 0 96,1-2 0,-3 1 1,1-2-1,-1 0-140,0 0 1,1-1 0,-2-2 0,0 0-191,2 0 0,1 0 1,1 0-1,0-1-501,2-1 0,-1 1 176,2-4 1,1 1 0,3-2 411,1 2 0,2-2 0,2 3 0</inkml:trace>
  <inkml:trace contextRef="#ctx0" brushRef="#br1" timeOffset="71592">948 2459 7662,'-7'0'424,"1"0"1,-1 0-1,1 2-139,-1 0 1,3 2 0,0-1-258,2 1 0,-1-2 1,4 1-1,1 1-216,0 0 1,3-2 0,-1 1-1,3 1 10,1 0 1,0-1 0,2 2-1,0 0 75,0 0 0,-2 0 1,2 2-1,-2-1 47,-2 1 1,2-1-1,-4-1 1,-1-1 181,-1 1 0,-1 1 0,-1 0 0,0 1 76,0-1 0,-3 1 0,-1-2 0,-2 1 61,0-2 0,-1-1 0,0 3 1,-2-3-98,-2 0 1,1 1 0,0-2 0,1 0-94,1-1 0,-1-1 0,2 2 0,1 0-654,1-1 0,2-1 388,1-2 1,1 1 192,1-4 0,0 1 0,0-2 0</inkml:trace>
  <inkml:trace contextRef="#ctx0" brushRef="#br1" timeOffset="72377">1317 2439 7486,'0'-6'-79,"0"-1"1,-2 1 211,-3 2 0,-1 1 0,0 3 0,-1 0 0,0 0 0,-1 0 1,-1 1-1,0 1 92,-1 2 0,-1 0 0,3 0 0,1-1-136,2 1 1,-1 0 0,4 3-208,-2-1 0,3 3 0,1 1 122,4-2 1,2 2-1,1-5 1,1 0-187,0 1 0,4-1 1,-1 0-1,0-2 105,0 0 1,1 2-1,-4-1 1,0 0 106,-1 1 0,-1-1 0,-2 2 0,-1 1 63,0-1 0,-2 1 1,0 0-1,-1 1 21,-2 1 1,-4-1-1,2-1 1,-2-2-36,0 0 1,-1 1 0,-1-3-1,-1 1 8,1-2 0,-1-1 1,-1 1-1,1 0-196,0-1 0,-1 0 0,2-2 1,0 0-176,0-1 1,1-3 0,1 0 69,2 0 1,1-2 0,3 1 0,0-1-163,0 1 0,0-1 0,3 1 376,1-1 0,2-2 0,0-1 0</inkml:trace>
  <inkml:trace contextRef="#ctx0" brushRef="#br1" timeOffset="72690">1415 2283 7569,'3'3'1,"-1"2"1,-1 1 0,-1 3 0,0 2 262,0 1 1,0 2 0,0 1 0,0 1-84,0 1 0,0 2 0,0-2 0,0 1-65,0-1 1,2 3 0,0-2-135,0 0 1,-1-3 0,-1 0-1,0-3 1,0-2 43,3 0 0,-3-2 0,2-1-701,-1-1 1,0-2-1,0-3 675,1-2 0,1-6 0,-3-3 0</inkml:trace>
  <inkml:trace contextRef="#ctx0" brushRef="#br1" timeOffset="72934">1350 2484 7569,'0'7'45,"0"-3"1,1 1 148,1 0 0,1-2 1,4 1-1,0-1-88,2-2 1,-1 2 0,2-1-1,0 0-387,0-2 0,-2 0 0,3 0 0,0-2 281,-1-3 0,2-1 0,-1 0 0</inkml:trace>
  <inkml:trace contextRef="#ctx0" brushRef="#br1" timeOffset="73369">1518 2309 7585,'0'7'253,"0"-1"1,0 2 0,0-1 21,0 2 0,0 3 0,0-2 1,0 3-99,0 0 1,0 0 0,0 0 0,0 2-10,0 0 0,3 2 0,-1-1 0,-1 0-102,0 0 1,1-1 0,0-2 0,0 0-44,-2 0 1,0-2 0,0-1-537,0-1 0,1-1 12,1-4 0,-1-2 269,1-4 0,1-2 0,0-4 1,0-1 78,0 1 0,0-1 0,-1 0 0,1 2 69,1-1 1,2 3-1,-3 0 1,2 0 92,-1 0 0,0 2 0,1-1 1,-1 1 43,1 2 1,1-1 0,0 1 56,1-1 1,-1 0 0,1 4 0,-2 0 26,0 2 0,0 0 1,-2 4-1,0 0 20,-1 0 0,1 2 0,-3-3 0,2 3-83,0 0 0,0-2 1,-2 0-1,0 0-244,0-2 1,1 1-1,1-2-790,2 0 0,0-2 960,0-3 0,1 0 0,1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3:02.45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125 29 7385,'0'-8'-1307,"0"-1"1701,0 4 1,0-1 0,0 6 0,0 4-101,0 3 1,0 3-1,0 0 1,0 3-117,0 1 0,0 4 0,0 3 0,0 1-33,0 0 1,0 2 0,0-1 0,0 0-100,0 1 1,0-1-1,0 0 1,0-2 9,0-2 1,0-3 0,0-1-1,0-3-411,0-2 1,0-1 0,-1-1-2094,-2-3 2448,2-1 0,-3-8 0,4-1 0</inkml:trace>
  <inkml:trace contextRef="#ctx0" brushRef="#br0" timeOffset="225">1 224 7569,'3'6'101,"-1"0"0,5-3 180,-1 3 1,2-3 0,1 2 0,0-1-281,0-2 1,3 2-1,-1-1 1,0-1-102,-1-1 0,2-1 0,1 0 0,-1 0 100,1 0 0,-1-4 0,-3-1 0</inkml:trace>
  <inkml:trace contextRef="#ctx0" brushRef="#br0" timeOffset="474">204 286 7562,'0'13'61,"0"2"0,3-1 1,1-1-1,1 0 61,2-2 0,1-4 0,1-2 0,0-1 0,-1-1 0,1 0 0,1 0 0,1-1 36,1-2 0,2-2 0,-2-2 0,-1-1 0,-1-2 0,-1-1 90,0-1 0,-1 0-536,-3 0 1,0 0-1,-3 1 1,1-1 203,-1 0 1,-2 0 0,-3 0 0,-3 1 199,-1 2 1,-2 0 0,-1 2 0,-1 0-54,-1 0 0,-4 1 1,3 3-1,-1 0-104,2 0 1,2 4-1,1 2 1,2 2-247,1 0 0,-1 1 0,4 0 0,1 0 287,1 0 0,-3 0 0,-1-1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3:25.420"/>
    </inkml:context>
    <inkml:brush xml:id="br0">
      <inkml:brushProperty name="width" value="0.04286" units="cm"/>
      <inkml:brushProperty name="height" value="0.04286" units="cm"/>
      <inkml:brushProperty name="color" value="#004F8B"/>
    </inkml:brush>
  </inkml:definitions>
  <inkml:trace contextRef="#ctx0" brushRef="#br0">354 35 7330,'5'-4'-413,"-1"3"0,-3-4 477,2 1 1,-2 0-1,2 1 160,-2-3 160,-1 2-147,0 0 1,0 5-51,0 2 1,0-1 0,0 4-65,0 1 0,0 1 0,0 0 0,0 2 40,0 2 1,-1-1 0,-1 4 0,-2 0-36,-1 2 1,2 5-1,-2 1 1,0 2 52,1-1 0,-1 1 1,-2-2-1,1 0-80,-1 1 0,-1-1 1,-1 1-1,0-1-56,1-1 1,-2 2 0,-1 0 0,-1 0-80,1 0 0,-2 4 0,1-4 0,-1 0 20,0-2 1,0 0 0,2-2-32,0 0 1,-2 1-1,2-3 1,-2-1-1,0 0-214,1-2 0,0 1 0,3-3 0,0-2-16,0-1 0,0 3 1,1-6-5,-1 0 1,3-1-1,1 1 1,0-3-268,0 0 0,3 3-379,-1-1 925,2-2 0,1 4 0,0-3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3:29.91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36 5 6525,'0'9'127,"1"0"1,1 1-36,1 2 1,0-2 0,-3 5-1,0 2 1,0 2 0,0 2 0,0 2-1,0 2 1,0-1 83,0 0 0,0 4 0,1-2 0,1-1-100,1 0 1,-1-2 0,-2 1 0,0-1-79,0-1 1,0-5 0,0-2 0,0 0-104,0-1 1,0-2 0,0-3-39,0 0 1,0-3 45,0 0 0,-1-8 0,0-1 16,-2-4 1,-4-5 0,2 0 0,-1-2 42,0-2 0,1-1 1,-1 0-1,2-1 6,0 0 0,3-3 0,-2 0 0,2-1 47,1 1 1,0 0 0,0 2 0,0 0 10,0 2 0,0-3 1,0 5-1,0 0-2,0 0 0,3-1 0,1 3 0,0 0-16,0 1 0,3 0 1,-2 3-1,1 0-4,0 0 1,0 0-1,2 2 10,1 1 0,-3 2 0,0 4 51,1 0 0,1 0 0,0 1 0,-1 1-13,-1 1 0,-1 4 27,4-2 0,-1 3 1,-1 0 23,-1-2 0,-4 2-25,1-2 1,1-1-1,-1 1 1,-1 1-1,-1 0-6,-1 2 0,-1 0 0,-1 0 0,-2 0-40,-1 0 0,3 0 0,-2-1 0,0 1-87,-2 0 0,1-3 0,0 0 20,1 1 1,-2-2 0,0 0-215,-2-1 1,2-1-1,0-3-1,-1 0 0,-1 0 0,0-1-156,2-2 0,2 1-248,4-4 654,0 0 0,-3-3 0,-2 0 0</inkml:trace>
  <inkml:trace contextRef="#ctx0" brushRef="#br0" timeOffset="546">213 67 7483,'4'5'-43,"-3"3"1,2-2 0,-2 2 0,-1 2-1,1 1 195,2 0 1,-2 4 0,2-2 0,-2 0-128,-1-1 1,1 3 0,1-3 59,1-1 1,-1-1-80,-2-1 20,0-5 0,0-1 0,-1-6 0,0-2-51,-2-3 1,0-2 0,2-1-1,-1-1 31,-1 1 1,0-1 0,3 0 0,0 1 7,0 1 0,0 1 0,0 0 0,1 1-95,2-1 1,-1 4-1,3 1-74,-1 0 0,-1 3 0,0-2-36,3 2 1,-1 4 0,1 0 0,0 0-177,-1 1 1,3-3 366,-2 2 0,2 2 0,0 0 0</inkml:trace>
  <inkml:trace contextRef="#ctx0" brushRef="#br0" timeOffset="762">363 103 7569,'0'9'0,"1"0"0,1 2 0,1 2 0,-1 0 0,-1 0 78,-1 2 1,3-5-89,0 2 0,0-2 0,-3-1 1,1-1-1,1-2-838,1 0 848,0-4 0,-3 2 0,0-4 0</inkml:trace>
  <inkml:trace contextRef="#ctx0" brushRef="#br0" timeOffset="959">363 5 7580,'0'-5'-190,"4"5"1,1 5 0</inkml:trace>
  <inkml:trace contextRef="#ctx0" brushRef="#br0" timeOffset="1485">434 58 6709,'3'9'154,"0"0"0,4 1 1,-2 1-1,1 2 0,0-1 1,0 2-1,0 0 1,-1 1-15,-2-2 1,3 3 0,-2-4 0,0 0-128,0 1 0,2-6 1,-3 1-252,-1 0 226,3-4 0,-3 0 0,3-5-16,-1-2 0,2-5 0,-3-4 0,-1-1-22,-1 0 1,2-3 0,-1 1 0,1 0-94,1 0 1,-3 1 0,3 3 0,-1 0-123,0 0 0,3 1 1,-2 1-440,1 0 704,-3 4 0,6 1 0,-3 4 0</inkml:trace>
  <inkml:trace contextRef="#ctx0" brushRef="#br0" timeOffset="2057">771 103 7540,'-4'-9'13,"-2"0"0,-2 3 0,-1 1 1,0 1 338,1 2 0,-1 1 1,0 1-149,0 0 1,0 4-1,0 2 1,0 2-24,1 1 1,2 0 0,0 1 0,0 1-106,1 4 0,1-1 1,4 1-1,0-1-171,0 0 0,0 2 0,0-4 0,1-1-232,2-2 0,2-1 0,4-2 0,0-3 47,-1-2 1,4-2 0,0-2-1,-1-3 37,-1-2 0,-1-3 1,-1-2-1,0 0 107,-2 0 0,1-2 0,-4 4 0,-1-1 170,-1-1 0,-1 6 0,0-2 283,0 1 5,-4 5 1,3 0-226,-2 6 1,2 1 0,1 5 0,0 0 15,0 0 0,1 0 1,1 1-1,1 1-102,-1 0 1,2 2 0,-1-2 0,0 1-372,1-1 1,1-2 169,4 0 1,-1-4 0,1-2 189,0-2 0,0-1 0,0 0 0</inkml:trace>
  <inkml:trace contextRef="#ctx0" brushRef="#br0" timeOffset="2341">957 85 7569,'-6'0'-258,"0"0"1,-1 0-1,-1 0 522,-1 0 1,3 3 0,1 1-1,-1 1 6,1 2 1,-2 1 0,3 0-1,0 1-173,0 0 1,0 1 0,2 1 0,-1 2-84,1 0 0,1-1 1,2 2-1,1-1-116,1-2 0,4-2 0,-1 0 0,2 0-80,1 0 0,0-4 0,-1-2 0,1-2-261,0-1 0,0 0 0,1-1 443,2-2 0,-3-6 0,4-5 0</inkml:trace>
  <inkml:trace contextRef="#ctx0" brushRef="#br0" timeOffset="2886">1037 85 7419,'0'9'-8,"0"0"0,0 1 0,2 0 0,1 3 211,-1 1 0,0 0 0,0 1 0,1-1-114,-1-1 0,2 2 0,0-3 0,1-2-163,2 0 0,-2-5 0,1-2 0,1-2-185,1-1 0,0-1 1,1-3 106,0-5 0,-1 0 1,-1-5-1,-2 0-26,-1 0 1,2 2-1,-3-1 1,-1 0 192,-2 2 0,0 1 508,0 1-420,0 0 0,3 8 0,0 4 0,-1 4 41,-1 2 0,2 1 0,1 1 1,0 1-11,0-2 0,2 4 1,-2 1-1,0 2-66,0 0 1,0 2 0,-2 2 0,1 2-22,-1 3 0,-1 1 0,-1-1 0,0 2 85,0 1 1,0-1-1,-1 1 1,-1-1-2,-1-2 0,-4 0 0,1-1 0,-2-3 22,-1 0 1,0-1 0,0-5 0,1-1-156,-1-3 1,0-3 0,-1-2-1,-1-3-98,-1 0 0,0-1 0,0-4 0,-2-2-202,0-2 0,-2-1 1,2-1-1,0-1-402,2 1 1,2 0 703,2-2 0,-5 0 0,-1 1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3:54.78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80 178 6996,'-9'0'274,"0"1"1,1 1-1,2 4-222,3 2 0,2 1 0,2 0 1,2-1-76,3-2 1,2 2-1,1-3 1,0 2-54,0-1 0,2 2 0,1-3 0,-1 1 55,-1 0 1,-1 0 0,-1 3 85,-2 0 0,0-1 0,-3 1 0,-1 0 63,-1 0 1,-5 0 0,-2 0 0,-1 0-30,-2-1 0,0-2 0,-1-1 1,-1 0-46,-1 0 1,1-3 0,2 1-1,0-2-96,0-1 0,0 0 0,0-1 0,0-1-148,1-1 1,-1-4-188,0 1 1,4-2 0,2 0-768,2-1 1144,5 0 0,1-4 0,4-1 0</inkml:trace>
  <inkml:trace contextRef="#ctx0" brushRef="#br0" timeOffset="442">204 195 6269,'0'10'0,"0"1"0,0 1 0,0 0 279,0 0 1,0-1 0,0 4 0,1 0 89,2-2 0,-2 3 0,3-3-288,0 1 1,-2-3 0,2 0 0,1-1-70,0-1 1,1-3 0,3-1-1,0-1 16,0-2 0,0-4 0,-1-3 1,1-2-294,0-3 0,-1-2 1,-1 2-1,-2-3 15,-1-1 0,0 2 0,-2-2 0,1 2 138,-1 1 1,-1 1-1,-2 1 221,-2 0-24,2 4 1,-3 2 0,4 6 0,0 3 132,0 2 1,0 4 0,0 1 0,0-1-73,0 1 0,0-1 0,0-3-162,0 0 0,3 0 1,1 0-1,1-1 10,1 1 0,2-4 6,1-2 0,0-2 0,0-1 0</inkml:trace>
  <inkml:trace contextRef="#ctx0" brushRef="#br0" timeOffset="960">434 284 7564,'1'13'0,"1"1"62,1 3 0,0 2 1,-3 1-1,0 4 1,1 2 85,2 0 1,-2 4-1,3-1 1,-1 0-135,0-2 0,1-3 0,-2-1 1,0-2-1,0-2-88,-1-3 1,2-4 7,0-3 1,1-1 1,-1-2 0,-2-7 0,2-8 0,-2-5-13,-1-2 0,0-3 0,0-2 0,0-2 17,0-3 0,-1 0 0,-1-2 0,-2 0-127,-1-2 1,3-2-1,-1 2 1,2 2 143,1 4 0,0 0 0,0 6 1,1 2-36,2 2 0,-1 2 0,4 3 0,1 1 283,1-1 1,-2 0-1,0 0 1,1 0 118,1 0 1,-1 3-1,0 1-219,-1 1 0,-1 3 0,1 3-3,-3 4 1,1 3 0,-1 3 0,-1 3 64,-1 2 1,-1 0 0,0 1 0,-1 0-54,-2-1 1,1-2 0,-3-1 0,0 0-1,0-1 1,0-2 0,-2 1-159,1-2 0,1-2-280,-4-2 0,0-2 1,1-5-1,1-2-575,1-3 1,3-2 898,-3-1 0,0-4 0,-2 0 0</inkml:trace>
  <inkml:trace contextRef="#ctx0" brushRef="#br0" timeOffset="1522">611 293 7480,'0'14'-105,"0"1"0,0 0 213,0 3 0,0 0 0,1 2 0,1 2 0,1 0 105,-1 3 1,-1 0 0,0 0 0,1 0-74,1-1 1,1 1 0,-2-5 0,1-1-210,-1-2 0,2 1 0,-1-5 0,-1 1-109,-1-2 0,2 1-227,-1-1 308,1-4 1,-3-11 0,0-7 0,0-3-22,0-3 0,0-1 1,0-1-1,0-2-17,0-1 0,0-6 1,-1 0 41,-2 0 0,3-2 1,-3 1-1,1-2 55,-1 2 1,2 0-1,-2 2 1,2 3 0,1 3 10,0 4 0,3 1 0,1 3 1,0 1 245,-1 1 0,4 1 0,-2 1 0,1-1 72,0 0 0,-3 4 0,3 2-195,1 2 1,1 1 0,1 0 0,-1 1 4,1 2 1,-3 2-1,0 4 1,0 0 29,-1 3 1,2-1 0,-4 3 0,-1-1 111,-1-2 0,-1-2 0,0 1-103,0 2 1,-1-2 0,-1 2-184,-1-2 1,-4-2 0,1 0 0,-2-1 9,-1-1 0,-1-4 0,0 1-586,-2-2 1,0-1 0,3 0-166,0 0 1,4-4 783,2-2 0,-2-2 0,1-1 0</inkml:trace>
  <inkml:trace contextRef="#ctx0" brushRef="#br0" timeOffset="2111">877 266 7529,'0'9'60,"0"0"1,0-3 0,0 1 0,0 1 0,0 3 0,1 0 0,2-1 0,3-1 0,2 0 0,0-1 132,1-3 0,0 2 0,0-4 1,0-1 44,0-1 1,0-1 0,-1-1-281,1-2 0,0-5 1,0-3-1,-1 0-338,-2 1 0,1 0 0,-4-1 1,-1-1 310,-1 2 1,-1-1 0,-1 0-1,-2-1 120,-3 1 0,0 2 0,-2 0 0,-2 0 10,0 0 0,-1 3 0,1 1 0,-2 1 57,1 2 0,1-2 0,1 1 0,0 2-26,1 3 0,0 0 0,1 4 0,2 1-61,1 1 0,-3 2 1,2 1-1,0 1-74,2 2 0,2-2 0,1 2 1,1 0-444,2-1 1,2-2 0,4 1 0,0-2 485,0-1 0,0 0 0,-1-1 0</inkml:trace>
  <inkml:trace contextRef="#ctx0" brushRef="#br0" timeOffset="2410">1089 293 7569,'0'13'0,"0"0"0,0-4 0,0 0 210,0 0 0,0 0 542,0 0-727,0-5 1,-3-1-1,0-6 1,1-2-83,-2-3 0,3-1 0,-2 0 1,1 0 68,-1 0 1,2-3-1,-2 1 1,2 0-2,1 1 0,4 1 0,1 0-59,0 0 0,2 1 0,-1 2 0,2 1 0,1 1-2,0 2 0,0 1 0,0 1-432,0 0 1,-1 0 0,1 0 481,0 0 0,-4 0 0,-1 0 0</inkml:trace>
  <inkml:trace contextRef="#ctx0" brushRef="#br0" timeOffset="2718">1275 0 7550,'0'9'180,"0"0"46,0 0 1,0 3 0,0 2 0,0 1-8,0 4 0,0 1 0,0-2 0,0 2-37,0 1 1,0 3 0,0-1 0,1 1-16,2-1 1,-2-3-1,2 1 1,-2-4-465,-1-2 1,1-2 0,1-4-1938,1 0 2234,0-5 0,1 0 0,1-4 0</inkml:trace>
  <inkml:trace contextRef="#ctx0" brushRef="#br0" timeOffset="2934">1178 195 7569,'4'5'298,"1"-1"-212,4-4 1,0 0 0,0 0-430,3 0 1,-1 0 342,4 0 0,0 0 0,2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2:59.550"/>
    </inkml:context>
    <inkml:brush xml:id="br0">
      <inkml:brushProperty name="width" value="0.04286" units="cm"/>
      <inkml:brushProperty name="height" value="0.04286" units="cm"/>
      <inkml:brushProperty name="color" value="#004F8B"/>
    </inkml:brush>
    <inkml:brush xml:id="br1">
      <inkml:brushProperty name="width" value="0.04286" units="cm"/>
      <inkml:brushProperty name="height" value="0.04286" units="cm"/>
    </inkml:brush>
  </inkml:definitions>
  <inkml:trace contextRef="#ctx0" brushRef="#br0">1870 1 8031,'-5'1'233,"3"1"1,3 2 0,2 1 0,0 2 0,0 0-1,2 2 1,1 0-17,0 0 0,0 0 0,2 0 0,-1 1 0,-1 0-130,1 2 0,1 1 0,0-1 0,1 2-46,0-1 1,0 4 0,1-3 0,1 1 1,0-1 0,1 1 0,-3 2 0,0-1-6,0-2 1,1 1 0,0 2-1,2-1 19,-1-2 0,-1 1 0,0 2 0,1-1-79,0-2 0,2-2 1,-2 2-1,1 0 6,-1 0 0,1-4 0,1 3 1,0-1 30,0 0 1,3 1 0,-3-3 0,2 2 29,0-1 1,-1 2 0,1-1-43,0-2 1,-1 0 0,2-1 0,-2 0 0,2 0-8,1 0 0,1 0 1,-2-2-1,0 0-36,-1-1 0,0-1 0,1 2 0,-1-1 72,-3 1 1,1 0 0,0 0 0,-1-2 75,1 2 0,-1 1 0,-3 1 0,0 0-54,-1 0 0,1-1 1,0-1-1,0-2-90,0 2 0,0-2 1,0 1-1,-1 0-77,1-1 0,0 0 0,0-3 0,0 2-74,0 1 1,-3-3-1,0 2 83,0 0 1,1-2 0,0 2-282,-1 0 0,-3 2-768,3-3 1,-4 1 1153,1-1 0,2-6 0,0 2 0</inkml:trace>
  <inkml:trace contextRef="#ctx0" brushRef="#br1" timeOffset="33996">116 1409 7504,'0'-9'93,"-1"4"0,-2 2 1,-3 2-1,-2 1 1,0 1-1,2 2 1,0 2-1,0 1 243,1 0 1,-2 0 0,3 3-291,-1 0 1,3-1 0,-1 1 0,2 0-278,1 0 1,4-1-1,2-1 1,2-1 26,1 1 1,3-3 0,-1 1 0,0 0 158,-1 0 1,-1 0 0,0 1-1,-1-2 58,-2 0 0,-3 1 0,-3 4 100,0 0 0,-1-2 1,-1 0-1,-4-1-52,-2 1 0,-2 1 0,-1 0 0,-2-2-31,0-3 0,2-2 1,-2-1-1,1 0-103,0 0 1,0-1-1,5-2 1,0-2-335,1 0 1,4-3-1,-1 2 1,2-2 406,1-1 0,0-3 0,0-2 0</inkml:trace>
  <inkml:trace contextRef="#ctx0" brushRef="#br1" timeOffset="34314">160 1515 7475,'6'3'0,"0"0"-34,1-1 0,1-1 0,1-1 1,0 0-1,-2-1 0,0-1 287,-1-1 0,0-3 0,3 2-193,0-1 1,-1 0-1,-1-3 1,-2 1-90,-2 1 0,3 0 0,-3-3-125,-1 0 0,-1 3 174,-1 0 1,-1 2-1,-2-2 1,-3 4 22,-1 4 0,1 3 1,0 3-1,-1 1 58,-1 0 1,2 3 0,1 1 0,1 0-49,2-1 1,1 1 0,1-2-1,0 1-62,0-1 0,1-2 0,2 0 1,3-1-124,2-2 1,1 1-1,1-4 1,1-1-97,0-1 1,2-1-1,-2-1 1,1-2 227,-1-3 0,2-6 0,1-2 0</inkml:trace>
  <inkml:trace contextRef="#ctx0" brushRef="#br1" timeOffset="34631">435 1214 7496,'0'9'-156,"0"0"283,0 0 1,0 1-1,0 0 1,0 3 82,0 1 0,0 4 0,0 2 0,0 1-28,0 1 0,-3-1 1,0 4-1,1-2-53,1-2 1,1 1-1,0-2 1,0 0-302,0 0 0,0-1 0,0-3 0,0-1-61,0-3 1,0-2-419,0-1 0,0-5 651,0-4 0,4-8 0,1-6 0</inkml:trace>
  <inkml:trace contextRef="#ctx0" brushRef="#br1" timeOffset="34916">515 1241 7466,'0'9'-126,"0"-1"1,0 1 0,0 0 0,0 1 0,0 1 284,0 1 0,0 3 1,0 0-1,0 2-62,0 1 1,1 2-1,1 1 1,0-1 78,0-2 0,-1 1 0,-1 1 0,0 0-93,0 0 1,0-1 0,0-3 0,0 0-243,0-1 0,0-3 0,1 1 0,1-3-1014,1-2 494,0-1 679,-3-2 0,4-5 0,1-5 0</inkml:trace>
  <inkml:trace contextRef="#ctx0" brushRef="#br1" timeOffset="35174">364 1480 7892,'9'0'180,"0"0"0,1 0 1,0 0-280,2 0 0,1 0 0,-2 0 1,2 0-134,0 0 0,-1 0 1,3 0 231,1 0 0,0-4 0,2-1 0</inkml:trace>
  <inkml:trace contextRef="#ctx0" brushRef="#br1" timeOffset="35561">639 1444 7383,'0'9'-20,"0"0"0,0 1 1,0 1-1,0 2 1,0 0-1,0 3 1,0 0 367,0-1 1,2 1-1,1-2 1,-1 0-581,-1-2 1,-1-2-363,0-2 1,0-4 593,0-4 0,4-8 0,1-5 0</inkml:trace>
  <inkml:trace contextRef="#ctx0" brushRef="#br1" timeOffset="35773">621 1312 7569,'5'-4'72,"-1"3"1,0-3-73,2 4 0,5 4 0,3 1 0</inkml:trace>
  <inkml:trace contextRef="#ctx0" brushRef="#br1" timeOffset="36002">736 1604 7389,'0'4'-230,"0"-4"1,0-6 321,0-5 0,-3 1 0,0-3 0,1 2 0,1-2 1,1 0-1,0 0 0,0 2 0,1 2 0,2 0 6,3 0 1,2 1 0,1 1 0,0 2-102,-1 1 35,1 1 1,3 7 0,0 2-1,-1 3 41,-1 3 1,-3-2-1,0 2 1,-1 0-64,1 0 1,-3 4-1,-1-2 1,-1-1-2,1-1 1,-2 1 0,2-1 0,-2-1 62,-1-2 1,0-3-73,0 0 0,0 0 0,0 3 0</inkml:trace>
  <inkml:trace contextRef="#ctx0" brushRef="#br1" timeOffset="36623">1072 1471 7559,'-8'-9'155,"-2"1"1,-1 1 0,-2 2 0,0 2 177,1 1 0,-1 1 1,2 1-1,-1 0 1,1 1-1,2 3 1,1 3-1,2 5 72,3 2 1,-1 1 0,1 2-1,1 1-381,1 0 1,5 0 0,2-2 0,2-1-304,1-3 1,2-2 0,2-2-1,0-3-105,0-2 0,1-3 1,-1-3-1,0-3 24,0-5 0,-1 0 1,-4-3-1,-2 0 113,0 1 0,-4 1 0,1-2 0,-2 1 187,-1 2 0,0 2 629,0 0-426,0 4 0,0 5 0,0 6 0,0 2-48,0 0 1,0 4-1,0 1 1,0 1-54,0 2 1,0 3-1,0 3 1,0 0-21,0-1 1,0 6-1,0-3 1,0 1 25,0 1 1,0-1-1,-1 2 1,-1-2 33,-1-1 1,-1 0 0,1-3 0,-2-1 98,1-1 1,-3-3-1,3 0 1,0-2-122,0-1 0,-3-2 1,1-2-1,-2-1 36,-1-2 1,-2-1 0,-2-3-1,-1 1-98,-2-1 1,0-1 0,-3-1 0,-1-1-220,-1-2 1,1 1-1,2-4 1,1 0-348,3 1 0,1-3 0,4 3 22,0 0 0,4-2 546,2 1 0,2-2 0,1-1 0</inkml:trace>
  <inkml:trace contextRef="#ctx0" brushRef="#br1" timeOffset="37245">1347 1409 7589,'-9'0'163,"2"0"1,-1 0 0,-1 0 0,-2 1 0,-1 2-1,-1 3 1,0 2 0,1 0 161,1-2 0,1 1 1,2-1-1,1 2-368,1 1 0,4-3 0,-1 0-172,2 1 1,4 1 0,2-1-1,2 0-38,3-1 1,2-1 0,-1 1-1,1-2 106,2 0 1,0-2 0,1 4 0,-3 0 40,1-1 1,-6 3 0,2-3 0,-2 3 160,-2 1 1,-1-3-1,-4 0 1,0 1 188,0 1 1,-1 1 0,-2-1 0,-3 0-52,-2-2 0,-1 1 0,0-3 0,0 0-81,1 0 1,-4-1 0,0-3-1,0 0-43,-1 0 0,3 0 0,-4 0 0,1-1-188,2-2 1,1 1-1,1-3 1,2 0-719,1 0 1,-1-1 373,4-3 0,0 1 463,3-1 0,0 0 0,0 0 0</inkml:trace>
  <inkml:trace contextRef="#ctx0" brushRef="#br0" timeOffset="50172">1409 160 6809,'6'3'100,"0"0"0,-3 3 0,3-3 1,1 0-1,0 1 0,2 2 0,0 2 1,1 1 33,2-1 0,-1 5 0,2 2 0,1 2-35,0 0 1,-2 5 0,3 2 0,0 2-42,2 4 1,-2 1 0,0 4 0,0-1-7,2 2 0,-2-6 0,0 6 0,-1 0 16,0-2 0,3 4 0,-2-6 0,1 2-15,2-2 1,-1 3 0,-2-3 0,0 2 16,1-2 0,-2 2 1,0-1-1,1 0 69,-1 0 1,0 1 0,-2 0 0,1 1-77,1 1 1,0 3 0,-3-6 0,2 2 13,0 2 0,-1-3 0,3 3 1,0 0 3,-2 0 1,3-1 0,-4 1 0,-1-1-15,-1 0 1,1 3 0,1-6-1,-1 0 10,-1-2 0,-4 0 0,0-3 0,1 3-11,1 0 1,-3-1-1,1 1 1,0 0-45,-1-3 1,2 3 0,-3-3-1,0-1-61,0-2 0,2-3 0,-2 3 0,0-3-11,0 0 1,1 2-1,-2-4 1,-1 0-5,-1-1 1,-1 1 0,0 0 0,0-2-52,0-2 0,0-3 1,0 3-1,0-2-9,0-1 1,0-2-1,0-2-1118,0 0 567,0-4 0,0-2 665,0-6 0,4-6 0,1-5 0</inkml:trace>
  <inkml:trace contextRef="#ctx0" brushRef="#br1" timeOffset="54033">2480 2356 7569,'0'-8'-34,"0"4"1,0 4 0,0 5 146,0 2 1,0 3-1,0 2 1,0 3 0,0 2-1,0 0 1,0 2 0,0 1-1,0 1 88,0 2 1,0-2 0,-1 1-168,-2 0 0,2 1 0,-3-2 0,1-2 0,0-2-2,-2-3 0,3-3 0,-1 1-523,2-2 191,-3-5 1,3-5-1,-2-7 300,2-4 0,1-3 0,0-3 0</inkml:trace>
  <inkml:trace contextRef="#ctx0" brushRef="#br1" timeOffset="54270">2303 2551 6954,'0'6'-173,"1"-1"1,1 0 0,2-1 95,1 0 0,1 2 1,3-3 183,0-1 0,-1 2 0,1-1 281,0-1 1,0-1 0,0-1 0,0 0-542,0 0 1,-1 0 0,1 0 0,1-1 152,2-2 0,-2-6 0,3-5 0</inkml:trace>
  <inkml:trace contextRef="#ctx0" brushRef="#br1" timeOffset="54582">2578 2658 7569,'4'8'12,"2"1"1,-2-3 0,2-1 0,1-1 0,1-2 0,1-1 0,0-1 0,0 0 31,0 0 0,-1-1 0,1-2 1,-1-3-101,-2-2 1,2-1 0,-3 1 0,1-1 30,0 0 1,-4 0-1,1 0 1,-2 0 48,-1 0 0,-1 1 1,-2-1 55,-3 0 1,-2 3 0,-1 1 0,0 0 23,0 0 1,-1 3-1,0-1 1,-2 2 11,1 1 1,1 0 0,1 0 0,0 1-81,1 2 1,0-1 0,1 4-1,2 1-70,1 1 1,-2 1-1,3 0 1,1-1-303,1 1 0,1 1 0,1 1 0,1 1 336,1-1 0,8-2 0,-1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5:04.803"/>
    </inkml:context>
    <inkml:brush xml:id="br0">
      <inkml:brushProperty name="width" value="0.04286" units="cm"/>
      <inkml:brushProperty name="height" value="0.04286" units="cm"/>
      <inkml:brushProperty name="color" value="#004F8B"/>
    </inkml:brush>
    <inkml:brush xml:id="br1">
      <inkml:brushProperty name="width" value="0.04286" units="cm"/>
      <inkml:brushProperty name="height" value="0.04286" units="cm"/>
    </inkml:brush>
  </inkml:definitions>
  <inkml:trace contextRef="#ctx0" brushRef="#br0">0 1135 6609,'0'-5'1232,"0"1"-1029,0 4-110,0 0 1,3-1 0,1-1-90,1-1 0,1-2 0,1 1 0,0 0 15,-1 0 0,-1-3 0,4 3 0,0-2 13,-1 0 1,2 1 0,0-4 0,3-1-11,0-1 1,0 1 0,3-2 0,-2 1-18,1-1 1,4 0-1,1 1 1,-1-1-8,-1-2 0,3 4 0,0-2 0,-1 0-2,1 1 1,2-4 0,-3 4 0,0 0-10,1 2 1,-3 0 0,0 1 0,-3-1-37,0 0 1,-2 4-1,-2-1 1,-1 0-51,-2 2 1,1-1-1,-1 3-107,1-1 1,-3 0 69,0 3 136,-5 0 0,-1 4 0,-4 1 0</inkml:trace>
  <inkml:trace contextRef="#ctx0" brushRef="#br1" timeOffset="18888">1004 687 7569,'0'-5'-96,"1"-1"0,1 0 1,0 0-11,0-2 0,-1 3 0,-1 0 0,0-1 0,0-1 0,0-1 387,0 0 1,-1 3 0,-1 0-1,-4 0 94,0 1 1,-2-2-228,0 3 1,0 0 0,1 3-52,-1 0 0,1 4 0,1 0 0,1 1 16,-1 0 1,0 1-1,0 1 1,2 1-33,0 0 0,-1 0 0,2 3 0,-1 1-93,1 0 1,0 1-1,3-2 1,0 1-100,0-1 0,0-1 0,1-2 0,1-1 64,0 1 0,4-1 0,0-1-106,0-1 0,2-3 1,0 0-1,0-1-163,-1-1 0,1-3 0,0-2 117,-1-2 1,0-1 0,-1 0-1,-1 1 21,-2-1 0,0-2 0,-1-1 0,1 1 63,-2-1 1,0 2 0,-1-1 0,0 2 94,0 0 1,0 0 0,0 0 225,0 1 453,0 2-527,0 2 1,1 4 0,1 2 0,0 4 0,0 3 160,-1-1 1,-1 2-1,0 0 1,1 1-107,1 2 1,-1-2 0,3 0 0,-1-1-211,2-2 1,-1 0 0,2-1 0,-1-1-380,-1 1 1,3-4 0,-2-1-1,2-2 402,1-1 0,3 0 0,1 0 0</inkml:trace>
  <inkml:trace contextRef="#ctx0" brushRef="#br1" timeOffset="19302">1220 617 7113,'0'-5'-326,"0"0"0,0 0 624,0-3 1,0 3 0,-1 1-1,-1 0-157,-4 3 1,2-3 0,-1 2 0,-1 0 6,-1 1 1,-3 1-1,0 1 1,0 1-4,2 0 1,0 4 0,0-1-1,1 2-38,2 1 1,-2 0 0,3 0-1,0 2-59,1 0 1,0 3 0,0-2 0,2 0-70,0 0 0,2 2 0,0-3 0,3 0-102,0-2 0,1-3 0,3 0 0,0-2-42,-1-1 0,2-1 1,0-1-1,2 0-62,-2 0 0,0-4 0,-2-2 0,1-2-78,0-3 1,-1-1-1,1 0 1,-1 0 36,-2-1 0,-1 1 0,-2-1 268,1-1 0,-1-4 0,-2-2 0</inkml:trace>
  <inkml:trace contextRef="#ctx0" brushRef="#br1" timeOffset="19556">1235 455 7569,'0'-7'0,"0"-1"-431,0 0 1,0 3 536,0 0 609,0 3 1,0 0-573,0 4 1,0 3-1,0 3-56,0 2 0,0 0 0,0 3 0,0 0 43,0 2 1,0 0-1,0 2 1,0 0 0,0 1 19,0-1 1,0 2 0,0-1-118,0-1 1,0 2 0,1-1 0,1-1-99,1-1 1,2-1 0,-2-3 0,1-1-151,2-3 0,1 0 0,1-1 0,1-2-312,1-2 1,-2-3-1,3 0 163,-3-3 1,3-1 363,-1-4 0,3-3 0,-1-1 0</inkml:trace>
  <inkml:trace contextRef="#ctx0" brushRef="#br1" timeOffset="19799">1397 633 7566,'0'8'0,"0"2"104,0 0 0,0 4 0,0-1 0,0 2 184,0 3 1,0 2 0,0 2 0,0 0-250,0 1 1,0 0-1,1 3 1,1-1-201,0-3 1,1-4 0,-2 0 0,1-2-32,0-4 0,1-3 0,-2-5-7,1 0 199,-1-2 0,6-5 0,-3-1 0</inkml:trace>
  <inkml:trace contextRef="#ctx0" brushRef="#br1" timeOffset="20024">1428 463 7569,'-1'-4'1711,"-1"1"-1276,1 2 0,-3 2-713,4 2 0,0 1 1,0 4 277,0 0 0,4-1 0,0 1 0</inkml:trace>
  <inkml:trace contextRef="#ctx0" brushRef="#br1" timeOffset="20361">1451 679 7264,'4'4'246,"1"-1"1,2-2 0,0-1 0,1-1-92,0-2 1,-1 2-1,1-5 1,0 1-214,0 1 0,2-3 0,0 2 1,0-2-102,-2-1 0,-3 1 1,0-1-1,-1 1-72,0 2 1,-2-2 215,0 2 0,-4 2 1,-3 0-1,-2 2 92,-1 1 0,0 3 1,0 0-1,-2 1 64,0 2 1,0 4 0,3 1 0,1 1-42,1 2 0,2 0 0,-1 1 0,1-1 98,1-2 0,1 0 1,1 2-1,1-2-194,2-1 1,0 2 0,3-3 0,-1-1-206,1-3 0,3 0 0,3-4 0,0 0-97,1-1 1,-1-2 297,1-1 0,0-3 0,2-2 0</inkml:trace>
  <inkml:trace contextRef="#ctx0" brushRef="#br1" timeOffset="20685">1783 610 7226,'-8'0'-147,"0"0"1,1 0 731,-1 0 1,0 0 0,0 0-395,1 3 0,-1 1 0,0 4 0,1 0-26,2-1 0,-1 1 0,3 1 1,-1 0-19,1 1 1,-2 4-1,2-2 1,2 0-88,0-2 0,1 1 0,1 0 1,1-2-150,3 0 1,2-2-1,1 0 1,0-2-26,-1-2 1,2-2-1,0-1 1,2-1-353,1-2 1,-1-1 0,1-4 465,-1-3 0,2 3 0,-1-3 0</inkml:trace>
  <inkml:trace contextRef="#ctx0" brushRef="#br1" timeOffset="21177">1829 432 7541,'2'8'270,"1"0"1,2 3-1,-1 1-26,0 0 0,-2 5 1,1-2-1,0 3 1,-1 0 22,0 3 1,-1 1 0,0 2 0,0 1-196,2 1 1,-1-1 0,-2-4-1,0-1-159,0-2 1,0-2 0,0-4-120,0-1 1,0-3 133,0-3 0,0-7 0,0-1 1,1-6 2,2-4 0,-2-1 0,2-2 0,0 1-372,-1 0 1,3 0-1,-1 1 1,0 2 209,2 1 1,0-2-1,0 4 288,-1 2 1,0 0 0,3 4-1,0-1 1,0 1-105,-1 1 0,1 1 1,0 1-1,-2 1 453,0 2 0,0 1 1,0 5-1,0 0-101,-1 1 1,-1 3 0,-2-2-1,0 0-173,0 1 0,-1 0 0,-1-1 0,0 1-502,0-1 0,0-1-328,0-2 1,1-1 697,1-2 0,3-2 0,2-3 0</inkml:trace>
  <inkml:trace contextRef="#ctx0" brushRef="#br1" timeOffset="21410">2076 502 7790,'-6'0'870,"1"0"-870,4 0 0,-3 0 0,4 0 0</inkml:trace>
  <inkml:trace contextRef="#ctx0" brushRef="#br1" timeOffset="21971">2114 563 7438,'0'8'91,"0"0"1,0 0 0,1 2 0,1 1 0,1 1 0,1 2 0,2-1 325,1 0 0,-2 2 0,0-2 1,1 0-261,1 0 0,1 1 0,-1-3 1,-1 0-173,-1 0 1,-1-1 0,2-3-71,-1-2 1,-2 1 106,2-3 1,-2-1-1,1-5 1,-1-2-50,-1-2 0,2-1 0,-2 0 1,1-2-31,0 0 1,-2-3 0,2 2-1,-2 0-62,2 0 0,-2-2 1,1 2-1,0 0-282,1 0 1,-3 0-1,4 4 138,-1-1 1,-2 0-1,2 1 263,1 2 0,-3-2 0,2 3 0</inkml:trace>
  <inkml:trace contextRef="#ctx0" brushRef="#br1" timeOffset="22318">2276 687 7569,'5'7'0,"0"-1"46,1-1 1,1-4-1,1 2 182,-1-2 1,1-1 0,0-1 0,0-1-120,-1 0 0,1-4 1,0 1-1,-1-2 23,1-1 0,0-1 0,0 0 0,-2-1-216,0 0 1,0 2-1,-4 0 1,0 0 88,-1 1 1,-1-1 35,0 0 1,-1 4 0,-2 1 0,-2 2 3,-2 1 0,0 0 0,-1 1 1,0 2 26,0 2 1,3 0 0,1 2 0,0 2 44,-1-1 0,4 4 1,-2 1-1,2 1-19,1-1 0,0 0 0,0-2 1,0 1-37,0-1 0,3 1 0,0-1 0,2-2-31,1 0 0,3-2 0,1 1 0,0-1-339,-2-2 0,3-1 1,0-4-1,0 0-506,0 0 0,3 0 1,-2-1 813,0-2 0,2-1 0,-2-4 0</inkml:trace>
  <inkml:trace contextRef="#ctx0" brushRef="#br1" timeOffset="22676">2654 556 7569,'-8'0'429,"0"0"22,0 0 1,0 1-1,-2 0 1,0 3 0,1 0-255,0 2 1,1 1-1,2 0-325,1 1 0,-1 0 0,3 0 0,1-1-84,1 1 0,5 0 0,1-1 1,2-1-140,0-1 1,5-1 0,0 2 0,0-2 136,1 0 0,-1 2 1,1-2-1,-3 1 288,-1 0 1,-1 0 0,-1 3 151,-2 0 1,-2 0 0,-3-1 0,-1 1 8,-1 0 1,-3-1 0,-5 0 0,-1-1 106,-1-1 1,3 0 0,-3 0-1,2-3-297,0-1 0,-3-1 0,3 0 1,0 0-350,2 0 1,0 0 0,1-1 0,1-1-586,1-3 889,3 1 0,-4-6 0,1 1 0</inkml:trace>
  <inkml:trace contextRef="#ctx0" brushRef="#br0" timeOffset="29535">2176 39 7569,'-11'0'-92,"1"-1"0,1 0 4,0-2 1,1 1 0,1 2 0,-2-1 0,0-1-1,-1-1 1,0 1 233,2-2 1,-3 4 0,1-4-1,0 2-88,-1-1 0,2 0 0,-2 3 0,1-2 9,-1-1 1,-2 1 0,0 2 0,-1 0 36,1 0 1,-1 0 0,1 0 0,-2 0-12,0 0 1,2 0 0,0 0 0,-1 0-19,0 0 0,1 0 0,0 0 0,0 0-24,-2 0 0,0 2 0,2 1 0,0-1 12,-1-2 0,2 3 1,-1 0-1,0-2-44,1 0 0,-2 0 0,1 1 0,-1 0 2,2 0 0,-3 1 1,3 0-1,-1 0-28,0 0 1,1-2 0,-1 2 0,0 0 32,-1-1 0,2 4 0,-1-3 0,0 1-9,1 2 0,-1-1 0,2-1 0,-1 0 2,1 0 0,-2-1 1,2 1-1,0 1 33,0-1 1,-2-2 0,2 3 0,0-1 18,0 0 0,-2-1 0,3 1-46,0-1 1,-1 3-1,1-3 1,0 1-1,1 1 8,-1 0 1,1 1 0,-2-3 0,1 1-11,-1 2 0,0-1 0,2-1 1,-2 0 14,-1 1 1,2-1 0,-3 2 0,0-2 7,1 0 0,0 2 0,2-2 1,0 1-8,1 0 1,0-2 0,1 1-1,1 0-25,-1 1 1,0-3 0,1 3 0,-1 0-10,0 0 0,1 1 0,-1-3 0,0 1-1,0 2 0,1-1 0,-1 0 0,0 1 0,1 1 1,-1-2-1,0-1 16,0-1 0,3 3 0,0-3 0,-1 1-6,-1 2 1,0 0-1,0 0 1,1-1-5,1-2 0,0 3 0,-1-2 1,1 1-15,-1 1 0,2-4 0,-1 3 12,-1 1 0,0-1 0,0 0 2,1 1 1,0-2-1,-1 1 1,1 0 11,-1-1 0,2 1 0,0-3 0,-1 3-6,1-1 0,2 0-17,-4-1 1,2 1-1,-2 3 0,1-2 1,2 2 0,-2-2 2,-1 2 1,3-2 0,-1-1-13,1 0 0,1 1 0,-2-2 31,1 2 1,-2-3 0,1 2 13,0 0 1,2-1 0,-1-1-26,-1 1 1,3 0 0,-4 0-1,1 1 7,0 0 1,2 0-1,-1-2-52,-1 1 1,3 0-1,-2-1-47,-1 0 1,4 4 40,-3 0 0,0-2 1,0 1 19,1 1 0,-1-2 0,-1 0 10,0 0 1,2-1 168,0 0 1,0-1-126,0 3 1,0-1-1,-2 2-53,0-1 0,2-2 19,2 2 1,0-3-1,-1 3 1,-1-1-18,-1 0 1,0 1 0,1 1-1,0-1-34,0 1 0,-1-2 1,-1 1 86,0 1 0,2-2 37,0 2 12,-3-1-127,4 2 1,-2 1 3,3 0 0,0-3 0,0 0 8,0 1 0,0-2 29,0 1 1,0 1-13,0 1 1,0-2 26,0 1 1,0-4 0,0 3-10,0 1 0,0-1 1,0 0 8,0 1 0,0-2 18,0 1 0,0 0-15,0 3 0,0 0-6,0-1 1,0-1-6,0-1 1,1-1 0,1 2 12,0-1 0,1-2-16,-3 2 1,1-1 0,0 2 0,2-1 0,0-1 0,-1 2-3,1 0 0,0-4 0,-1 3-1,0 1 1,2-1 0,-3 0-7,2 1 1,2-2 0,-1 1 31,0 1 1,-2 1-13,4 1 1,-2-1-1,2 0 1,-2-1 2,0-1 0,-1-2 0,-1 2 0,1 0-10,1 0 0,-1 1 0,1-3 0,1 1 1,-1 2 1,0-1-1,2 0 8,-1 1 0,0-2 0,1 1 0,-1 1-1,1 1 0,0 1 0,2-2 0,-1 0-8,-2 0 0,2-2 0,-2 2 0,2-2-17,1 0 1,-1 2-1,1-1 1,0 2 0,0-2 0,-1-1 0,1 0 7,0 1 1,-1-3 0,1 2 0,0 1-1,0-1 1,-1-2 0,1 1 0,0 0 0,-1-1 1,1 3 0,0-2-1,-1 0-17,-2 0 1,2-2-1,-3 2-62,0 1 1,3-3-1,-2 2-24,2 0 0,-2-2 0,0 3 29,1-1 1,1-2 0,1 1 0,-1 0-73,-2 1 0,2-2 0,-1 2 0,2 0 90,2-1 0,1 1 0,-4-2 0,1 0 32,0 2 0,0 2 0,-1-2 1,1-1 4,0 2 1,-1-4 0,1 4-1,0-2 22,0 1 1,-1 0 0,1-3 0,0 0 5,-1 3 1,2-2 0,0 1-22,2-1 0,0-1 0,-2 0 0,2 0-9,1 0 1,-1 0 0,1 0 0,-1 1-1,-2 1 1,0 0 0,1 1 0,0-3 0,1 0 3,0 0 1,-3 0 0,3 0 0,0 0-19,-1 0 0,1 0 0,-2 0 0,2 0 20,-2 0 0,2 0 0,0 0 0,1 0 16,-1 0 0,2 0 0,-2 0 0,0 0-3,0 0 0,0 3 1,-2-1-1,2 0 37,-2-1 0,2 0 0,0 0 0,1 2-10,-1-1 0,0 1 1,-2 0-21,2-2 1,1 0-1,-1-1 1,-1 0 0,0 0-6,0 0 0,3 1 0,-2 1 0,1 0-15,-1 0 1,2-1-1,-2-1 1,0 0 15,0 0 1,0 0 0,-1 0 0,0 0-14,-1 0 1,2 0 0,0 0 0,-1 0-41,1 0 0,-2 0 1,2 0-1,-1 0 10,0 0 1,1 0 0,-4 0 0,1 0-37,0 0 1,2 0-1,0 0 1,0 1 61,-2 1 0,0-1 1,0 2-1,-1-2 37,1-1 0,0 0 0,-1 0 0,1 0-31,0 0 0,0 0 0,-1 0 1,1 0 39,0 0 1,-1 0 0,2 0 0,0 0-45,2 0 0,-1 0 0,-2 0 0,0 0-2,2 0 1,0 0 0,2-1 0,-1-1 26,-2-1 1,3 1 0,-1 1 0,0-1 0,0 0 1,0-1-1,-1 2 1,0 0-34,-1-2 1,0 0-1,-1 1 1,2-1-22,0 2 0,0 0 1,-1 0-1,0-1 34,2 0 0,-1-1 0,-2 2 0,-1-1 2,1 0 0,0-1 1,-1 2-1,1 0 180,0-2 1,0 1 0,-1 1 0,1-1-89,0-1 0,-1 1 1,1 1-1,0-1-96,-1 0 0,1-2 0,0 3 0,0-2-40,-1 1 0,4-1 0,-1-1 0,-1 1-20,0 0 1,-1 0 0,1 2-1,0-1 0,-3 0 1,0-1 0,2 3-1,-1-1 34,-2-1 1,2 1-1,-2-2 1,2 0-14,1 0 0,-1-2 0,1 2 0,0 0-19,-1-1 1,1 1 0,0 0 0,0-1 14,-1 0 1,2-2 0,0 2-1,2 1 46,-2-1 0,0-1 1,-2 2-1,1-1 38,0 1 1,-1-1 0,1 3 0,0-3 50,-1 0 0,1 0 0,0-2 0,0 1-38,-1-1 0,1 0 0,0 0 1,-1 0-87,1 0 0,0 0 0,0-2 10,3 0 0,-3 0 0,3 2 0,-3 0 0,-1 1 15,-2-1 1,2 1 0,-2 0-14,2-1 0,1-1 102,-1 0 1,-2 0 0,0 1 0,-1 1-1,-1-1-70,1-1 0,1-1 0,-2 0 1,2 1-25,1 2 1,-2-2 0,1 2 0,0-2-30,0 0 0,1-1 0,-3 0 0,0 1 18,1-1 1,1 0 0,-2 1 133,2-1 0,-4 0 1,2 0 8,-2 1 1,0-1-1,0-1-69,2-1 1,0-1-1,-1-2 1,1 3 4,-2 1 0,0 2 0,-1-1 0,1 0-82,2 1 1,-3-1-1,3 0 1,-2 0 92,-1 1 1,0-1 0,0 0 0,0 1 23,0-1 0,-3 0 1,1 0-1,0 1-34,1-1 0,-1 0 0,-1 1 0,1-1-40,2 0 0,-1 0 0,-1 1 0,-1-1-62,2 0 1,0 1-1,1-1 1,-1 1 56,-2 2 1,3-2-1,-3 2 1,1-1 7,0 1 1,1-2 0,-3 2 0,2-2 12,-1-1 0,0 1 0,1 1 1,-1 1 35,-2-1 1,4-1 0,-3 1 0,2 0-19,-1 0 0,0 1 0,1-2 0,-1 0 44,-2 2 1,3-2-1,-3 2-27,-1-2 1,1 0 0,0 1 23,-1 1 0,-1 0 1,0-3 4,-1 0 1,0 1-32,0-1 1,2 3 0,0 0 0,0-1 0,1 1 23,1 0 0,-3 3 0,3-4 0,-1 1-11,0 1 1,0-2 0,-3 3 0,0-1-10,0 1 0,1-3 0,-1 1 0,0 0-21,1 0 0,-1 3 1,0-3-1,0-1 29,1 2 1,-1-2 0,0 3 0,1-1 5,-1 1 0,0-2 0,1 1 0,-1 1 18,0-1 1,0-1 0,1 2-60,-1-1 0,0-1 1,1-1-1,-1 2-45,0 1 1,1-1 0,1 2 0,1 0-8,-1 0 0,-1-1 0,0-1 8,2 0 1,-2 2 0,2-1 16,-2-1 1,0 4-1,-1-3 17,0 2 1,2 0 0,0 0 0,0-2 3,0 1 1,0 1-1,0-1 7,1-1 1,0 0 26,-3 0 1,1 2-1,-1-4-40,0 2 1,3 0 0,0 2-20,-1-1 1,-1 1-1,-1-2-2,1 3 0,-1-3 0,0 0 9,1 2 0,-1 0 0,0 1-1,1 0 0,1-3 1,1 1 50,-1 0 0,2-1 1,-1 0 15,-1 1 1,0 1-1,0-1 30,1-1 1,0 0-15,-3 0 1,0 3-99,0-3 1,3 2-1,0 1 14,-1 0 1,2-2-53,-1-1 1,0 0 41,-3 3 1,0 0 114,0-3 0,3 2 8,0-1 1,0 1-31,-3 1 0,3 0-60,0 0 0,0 0-35,-3 0 0,1 0-34,-1 0 1,3 0 45,0 0 1,-1 0-8,-1 0 0,2 0-3,-1 0 1,4-3-437,-3 1-2321,3-1 488,-1 3 2274,3 0 0,-4 7 0,0 1 0</inkml:trace>
  <inkml:trace contextRef="#ctx0" brushRef="#br1" timeOffset="32529">3054 702 6747,'0'-5'544,"0"0"0,1 3 1,1-1-348,0-1 1,2 3 0,-2-2 0,1 0 0,1 1-54,2 0 0,0 0 0,1 1 0,0-2-65,2 1 1,0-1 0,0 0-1,1-1 36,3 1 0,0-3 0,2 1 0,-1-1-19,3 0 1,0 0 0,-1 0-1,1 0-43,1-2 0,3 0 0,-2 1 0,0 1-10,-1 1 1,1 1-1,-2-2 1,1 2-50,-1 0 1,-1-1 0,-2 2 0,-2-1-9,2 1 0,-2 0 0,0 2 0,-1 0-34,-1-2 0,-2 1 1,0 2-380,0 0-308,-1 0 1,-2 0 734,1 0 0,-5 0 0,3 0 0</inkml:trace>
  <inkml:trace contextRef="#ctx0" brushRef="#br1" timeOffset="33878">3787 455 7462,'0'-4'218,"0"2"1,0 4 0,0 3 5,0 2 0,0 1 1,0 0-1,0 3-10,0 2 1,0-1-1,0 0 1,0 1-50,0-1 1,0 2 0,0-3 0,2 0-6,1 0 0,-1 0 0,-2-1 181,0 0 1,0 0-636,0-2-548,0 0 723,0-4 1,0-4-1,-1-4 18,-1 0 1,1-3-1,-2 2 1,3-2-20,0-1 0,0 0 1,0 1-1,0-1-71,0 0 1,2-2 0,2 0 0,-1 0 58,0 2 0,3 0 0,-1 0 151,2 1 1,-2 0 0,0 1 0,-1 1 18,0 2 0,-1 0 98,2 3 0,0 1 0,3 2 0,-1 2 104,-2 2 1,1 1-1,-3 2 1,1 1 4,-1 1 0,2-3 0,-2 2 0,-1 0-117,-2-1 1,0 0-1,0-2-255,0 0 1,0-3-126,0 0 147,0-3 1,0 0-1,1-4-119,2-3 0,-2-2 0,1-1 0,-1 0 13,-1 1 1,0-1 0,1 0 0,1 0 72,0 1 1,2-1-1,-3 0 1,3 1 63,0-1 1,-1 3 0,2 1 134,1 0 0,1-1 1,0 2 162,1 2 0,-3 1 0,0 1 0,0 3 15,0 0 1,1 1-1,-3 3 1,1 0-49,-1-1 1,0 1 0,-3 1 0,2 0 193,1 1 0,-1 1 0,-2-4-439,0 1 1,1 0-1,1-1-577,0 1 1,2-4-367,-2-1 0,3-3 0,2-3 997,1-2 0,0-5 0,0-2 0</inkml:trace>
  <inkml:trace contextRef="#ctx0" brushRef="#br1" timeOffset="34260">4033 579 7569,'4'7'272,"1"-2"1,2-2 0,0-3-59,1 0 1,1-1 0,0 0 0,1-3-108,0 0 0,-2 0 0,1-2 0,-1 0 5,0 1 0,1 0 1,-4 0 40,-1-1 0,2 2-97,-3-1 0,-1 2 129,-2-2 0,-1 1-513,-1-1 1,0-1 64,-3 3 1,0 0 332,-3 3 0,1 4 0,1 1 0,1 2 97,-1 1 0,2-1 0,-1 2 0,1 0-6,0 1 1,2 2-1,0-3 1,1 1-60,1 0 1,1-2 0,1 1-1,3-1-289,2 0 1,1 2 0,0-6-233,-1 0 0,4 2 0,-1-3 0,0-2 0,1 0-1997,2-1 2416,2 0 0,0 0 0,1 0 0</inkml:trace>
  <inkml:trace contextRef="#ctx0" brushRef="#br1" timeOffset="34867">4411 579 7263,'0'-5'-235,"0"-1"1,0 1 0,-1-1 0,-1 0 707,0 0 1,-2 2-1,2-2-198,-3 1 1,-2 3-1,-1-1 1,0 0 60,1 1 0,1-1 0,-1 3 0,-2 1-55,1 2 1,-1-2 0,1 4 0,1 1-61,-1 1 0,0 1 0,0 1 0,2 0-112,0 1 1,0 1-1,4-1 1,0 0-115,1-1 1,1 3-1,0-2 1,1-2-241,2-2 1,1 0 0,4-2 0,-1-1 109,1 1 1,0-2 0,0-3 0,2 0-265,0-2 0,0-3 1,-2 1-1,0-2 12,0-1 0,-1 1 0,0-2 0,-2 0 123,-2-2 0,-2 1 1,-1 2 211,0 1 1,0-1 510,0 0-115,0 4 0,0 4 0,0 5 76,0 2 0,0 1 0,0-1 1,1 2-103,1 1 0,-1-1 0,2 1 0,-3-1-355,0-2 1,3 1-1,0 0-582,2 0 0,0-2-442,2 0 0,1-3 1061,0-3 0,0-3 0,-1-2 0</inkml:trace>
  <inkml:trace contextRef="#ctx0" brushRef="#br1" timeOffset="35280">4480 502 7459,'0'7'-467,"0"4"834,0-1 1,0 1 0,1-1 0,1 2 231,0 0 0,1 3 0,-3-3 0,1 1-304,1 0 1,-1-4 0,2 1 0,-2-1-158,-1-1 0,0-1-607,0 1 307,0-4 0,0-1 1,2-6-1,1-2-149,-2-2 1,1 0 0,0-2 0,1 0-52,2-2 1,-3 0-1,3 2 1,0-2 103,0 2 0,2 0 0,-2 2 0,2 0 140,0 2 0,1-1 0,0 2 100,-1 0 1,1 2 0,0 0 479,-1 1 0,1 2 0,0 1 0,-1 1-106,-2 1 1,1 1 0,-3 3-1,2 0 21,1-1 1,-3 1 0,0 1 0,-2 0-122,2 1 1,-2 3 0,1-2 0,-1-1-2,-1 1 1,0-2 0,0 1-423,0-2 0,0 0 0,1-1 0,1-1-1405,0-1 1,2-3 1571,-2 0 0,3-1 0,2-1 0</inkml:trace>
  <inkml:trace contextRef="#ctx0" brushRef="#br1" timeOffset="36332">2831 1126 7086,'0'-4'1752,"0"0"-1512,0 4 0,0 1 0,0 2-31,0 2 1,2-1 0,2 1 0,0 1 4,2 1 0,0 1 0,0 0 0,-1-1 32,1 1 0,4 0 1,0-1-114,-1 1 0,1 1 0,-1-1 0,1 2 0,0-2 51,-2 2 1,1-2-1,0-2 1,2-1-237,-2 1 1,0 1 0,-2 1 0,2 0 4,1-1 1,-1-2-1,1 1 1,-1-1-44,-2-1 0,1 3 0,0-3 0,-1 1-35,1 0 0,-3-2 0,0 2-78,1 1 1,0-2 0,0 1-648,0-2 0,-4 0-1214,3-3 2064,0 0 0,3 3 0,0 1 0</inkml:trace>
  <inkml:trace contextRef="#ctx0" brushRef="#br1" timeOffset="37178">3363 1326 7569,'-4'-4'-8,"-1"2"1,-2 1 112,-1 1 0,2 3 1,0 2-1,1 2 0,-1 1 1,1-1-1,1 2 0,1 1 197,1 3 1,1 2 0,1 0-1,0 1-125,0-1 0,1 0 1,1-2-1,4-1-34,0-1 1,5 0 0,-1-4 0,-1 0-121,0-2 0,1 1 0,0-3 0,1-1-98,0-2 0,-3 0 1,4 0-1,-2 0-45,0-3 1,0-1 0,-2-4 0,0 0-41,0 1 1,-1-4 0,0 1 0,-2 0 21,-2-1 0,0 1 0,0-2 0,-2 1 84,0 2 1,-2-2 0,-1-1-1,-3 1 44,-2 0 0,-1-2 0,1 3 1,-1 1 60,0 0 0,0 4 0,-2 1 0,0 0-11,0 3 0,2-3 1,-1 2-1,0 0 148,-1 1 1,-1 1 0,4 0 0,-1 1-133,0 1 1,0 0 0,1 3-186,-1 1 1,3 1 0,1 1 0,0-1-289,3 1 0,0 2 0,1 1 1,1-1-560,1 1 976,2-2 0,8 5 0,-1-2 0</inkml:trace>
  <inkml:trace contextRef="#ctx0" brushRef="#br1" timeOffset="37548">3632 1249 7571,'-6'1'316,"0"2"1,1 2-133,2 2 0,-2 1 0,2 3 0,1 1 0,-1 3 0,0 1 0,2 2 0,-1 3 143,-1 1 1,3 7 0,-3 2-1,1 2-246,0 1 1,1-3-1,-2 4 1,2-3-138,-2-1 1,2 0-1,-1-7 1,1-3-52,1-1 1,0-2 0,0-3 0,1-3-526,1-1 1,0-4 1,3-2 1,-2-1 0,2-5-76,1-2 0,-2-2 705,1-5 0,-3-2 0,1-3 0</inkml:trace>
  <inkml:trace contextRef="#ctx0" brushRef="#br1" timeOffset="37858">3709 1288 7644,'-2'8'176,"-1"-1"0,1 2 0,2 1 1,-1 3 45,-2 1 1,2 4 0,-1 2 0,1 1 12,1 0 0,0 6 1,0-3-1,0 2-29,0 3 1,0-2-1,0-1 1,0 0-345,0 0 0,-1-1 0,-1-4 0,0-1-247,0-1 1,1-5-1,1-4 1,0-1-698,0-1 1082,0-4 0,4-4 0,0-4 0</inkml:trace>
  <inkml:trace contextRef="#ctx0" brushRef="#br1" timeOffset="38143">3532 1511 8793,'8'0'0,"0"0"267,3 0 0,1 0 0,3 0-814,1 0 0,0 0 547,2 0 0,1 0 0,5 0 0</inkml:trace>
  <inkml:trace contextRef="#ctx0" brushRef="#br1" timeOffset="38540">3771 1442 7332,'0'8'248,"0"-1"0,1-1 1,2-2-77,2-1 0,2 0 1,0-3-1,1-1-117,0-2 1,0-1 0,2-4 0,0 1-145,-1-1 1,-3 0 0,-1 1-1,1-1 26,1 0 1,-2 0-1,-3 1 1,-1-1 34,-1 0 1,0 3 0,-1 1 96,-1 0 0,-3 2 0,-2 2 0,-1 0 69,0 0 0,0 3 0,1 2 16,-1 2 1,0 2 0,1 0 0,0 2 0,1 1 10,1 2 1,3 1 0,-1 0 0,3 0-47,0-3 1,0 2-1,0-3 1,3 0-188,2 1 0,2-2 0,1-3 0,-1-1-250,1-1 0,2-3 1,1 0-1,1-1-641,2-1 1,0-3 958,-1-3 0,1-7 0,-2-4 0</inkml:trace>
  <inkml:trace contextRef="#ctx0" brushRef="#br1" timeOffset="38935">3956 1357 7569,'0'8'113,"0"0"1,0 0 109,0 2 1,0 2 0,0 1-1,1 0 1,1 1 0,0 0 49,0 2 1,-1-3 0,-1-1-1,0-1 12,0-2 1,2-3-990,1-1 482,-1 0 0,1-4 0,0-3 0,-1-4-34,2-2 1,-4-1 0,4 0 0,-2-2 94,1-1 0,0 2 1,-1-2-1,2 1 68,0 1 0,-2 2 0,4 1 0,-1 1 153,-1 1 0,3 3 0,-2-1 187,2 2 0,0 5 0,-1 1 0,-1 2-20,1 1 1,0 0 0,-1 2 0,-2 1 142,1 1 0,-3-3 0,1 1 0,-1-1-268,-1-1 0,0 2 0,0 0-755,0 0 1,3-4-448,-1-1 0,2-4 1100,-2 2 0,3-2 0,2-1 0</inkml:trace>
  <inkml:trace contextRef="#ctx0" brushRef="#br1" timeOffset="39342">4241 1380 6852,'-7'0'518,"-1"0"0,0 1 1,0 1-1,-1 1-240,1 2 1,-1-3-1,5 3-242,-1 1 1,-1-1-181,4 0 1,0-3-1,5 3-79,2-2 1,2 0-1,0-3 1,2 2-4,1 1 0,-1 0 1,2-1-1,-1 1 107,0 2 0,1-3 0,-4 3 0,1 1 113,0 1 0,-4 2 0,-1 0 0,-3 1 401,0 0 0,0-2 0,0 0 1,-2 0-59,-1-1 0,-3 0 1,1-1-1,-2-1-88,0 1 1,-1-1 0,0-1 0,1-1-90,-1-1 0,0-1 0,0-1 0,1 0-150,-1 0 1,0-3 0,1 0 0,-1-1-616,0-2 1,3-1 0,1-1-21,0 0 1,2 1 0,2-1-1,0 0 625,0 1 0,3-1 0,1 0 0</inkml:trace>
  <inkml:trace contextRef="#ctx0" brushRef="#br1" timeOffset="39660">4357 1411 7569,'0'8'160,"0"0"0,-1-1 0,-1 1 1,0 1-1,0 0 186,1 1 1,-1 1-1,-1-3-223,1 2 0,1-1 1,1 1-659,0-1 0,0-4 535,0 0 0,4-3 0,0 1 0</inkml:trace>
  <inkml:trace contextRef="#ctx0" brushRef="#br1" timeOffset="39760">4365 1311 7122,'-8'-8'0,"8"8"0</inkml:trace>
  <inkml:trace contextRef="#ctx0" brushRef="#br1" timeOffset="40273">4449 1388 8986,'0'8'0,"0"-1"0,0 1 0,0 1 0,1 1 0,2 2 0,1 1 0,1-1 0,0 0 0,0-1 0,1 1 0,-1-2 0,0 0 0,0-4 0,-1 1 0,1-1 0,-1-1 910,2-2 1,-2-2 0,1-2-955,1-2 0,-2-2 0,-1-4 1,0-2-1,0-1 0,1-1 1,-1 0-1,0 1-277,0 1 1,-2-2-1,1 3 1,0 0-183,1 2 0,-2 0 0,2 1 0,-1 1-885,1 1 1388,0 3 0,-3-1 0,0 3 0</inkml:trace>
  <inkml:trace contextRef="#ctx0" brushRef="#br1" timeOffset="40704">4634 1496 7569,'8'0'0,"0"0"8,-1 0 0,1 0 0,0-1 0,0-2 74,-1-2 0,1-1 1,0-2-1,-1 0 1,1 0-1,-1 1 1,-1-1-1,-2 0 1,0 1-1,0-1 1,-1 0-1,-1 0 1,-2 1-1,-3 0 1,-2 2-1,-2 2 1,0 2-1,-1 1 1,0 0 182,1 0 0,-1 4-59,0 1 1,1 2-1,-1 0 1,1 1 0,1 0-31,1 0 0,2-1 0,-1 2-79,1 1 1,0-1 0,3 2 0,0-1 42,0 0 1,0 1 0,1-1-86,1 0 0,3 0 1,2-2-1,1 0 0,0 0 6,0-1 1,2 0 0,1-1 0,1-2-295,2 0 0,-2-2 0,3-2 1,0 0-190,-1 0 1,2 0 0,-4 0 0,3-3-707,0-2 0,0-2 1128,-2-1 0,1 1 0,-2-1 0</inkml:trace>
  <inkml:trace contextRef="#ctx0" brushRef="#br1" timeOffset="41798">2122 1319 7447,'-1'-7'-10,"-1"1"1368,0 1-791,-1 3-398,3-1 1,0 6 0,0 2 0,0 3 42,0 2 0,0 1 1,0 3-73,0-1 1,1 0-1,1 5 1,0 0-31,0-1 0,1 2 1,0-1-1,-1 0 0,1-1 53,0 1 1,2 3 0,-3-3 0,0 0-167,-1 1 0,1-3 0,1 2 0,0-2 0,0 0 0,-2 2 0,2 0 1,0-1 16,-1-1 1,2 0 0,-2-1-1,0 0 23,0 1 0,-1-2 0,-1 0 0,1-2-37,1-1 1,-1 0-1,2-1 1,-3 0 14,0-1 0,0 0 1,0-1 36,0-1 0,1 1 1,1 0-10,1 0 0,0-3-261,0 0-801,-3-3 0,4 0-518,-4-4 1537,0-3 0,3-6 0,2-1 0</inkml:trace>
  <inkml:trace contextRef="#ctx0" brushRef="#br1" timeOffset="42624">2253 2043 7609,'0'8'190,"0"0"0,0 3 0,1 2 1,0 4-1,3 1 0,0 1 0,1 0 189,-1-2 1,2 2 0,-3-1 0,0-2-213,0-2 0,-2-2 1,1-3-112,-1 2 0,0-4-99,2-5 1,-2-2-95,1-2 0,-1-6 0,-1-4 0,0-1 0,0 0 80,0 0 0,-3-1 0,1 0 0,0 1-7,1 0 0,1 1 0,0 0 1,0 0-89,0 0 0,0 2 1,1 0 111,2 1 0,-2 5 1,5 2-23,0 1 1,-2 1-1,1 0-59,1 0 1,1 3-1,1 1-38,-1 1 1,0 2 0,-1-3-1,-1 0-518,1-1 0,-1 0-44,0 0 721,0-1 0,3 2 0,-1 0 0</inkml:trace>
  <inkml:trace contextRef="#ctx0" brushRef="#br1" timeOffset="43080">2430 2089 7235,'0'8'-418,"-3"0"1,1-1 562,0 1 1,0 1 0,1 0-1,-2 1 423,1 0 0,2 2 0,0 0 1,0 1-373,0 0 1,2-4 0,2 1 0,-1-1-141,0-1 0,3-1 0,0 1-149,0 0 0,2-4 0,0-2-39,0-1 1,-3-2 0,0-1 0,1-3-103,1-2 0,-2-1 0,0 0 0,0-2-12,-1 0 0,2-1 0,-3 1 1,0 0 45,0 1 0,-2 0 1,1 1-1,-1 1-130,-1-1 684,0 4 1,1 1 0,1 6 13,0 2 0,1 2 0,-3 1 1,0 2 29,0 0 1,1 1 0,1-1 0,0 0-255,0-1 0,0 2 0,-1 0 0,3-2-25,0 0 0,-2-4 0,1-1 0,1-1-791,1-1 0,-1-1 0,1-1 0,1 0 672,1 0 0,4-3 0,1-2 0</inkml:trace>
  <inkml:trace contextRef="#ctx0" brushRef="#br1" timeOffset="43914">2754 2190 7529,'0'-6'435,"0"1"1,-4 0 0,-1-2-193,-2 2 1,0 2 0,-1 3 0,0-1 57,1-2 1,-1 2-1,0-1 1,0 1-111,1 1 0,-1 1 1,0 1-1,1 3-74,-1-1 1,3 3-1,0-1 1,1 2-67,0 3 1,2 0 0,0-2-1,1 2-115,1-2 1,1 2 0,0-1 0,3-1-94,0-3 0,1 0 0,3-3 0,0 1-52,3-1 0,-3 0 0,3-4 1,-3-2-51,0-2 0,0-4 0,2-2 0,-1 0 82,-2-1 1,1-1-1,-3 1 1,1-1-73,-1 0 1,-2 1 0,-2-2 0,1 1-35,1 0 1,-1-4 0,-2-1 0,-1 1 196,-1 0 1,1 2 0,-2 0 0,2 2 487,-2 3 1,2 2 1437,-1 0-1472,1 4 0,1 1 0,0 6-93,0 2 0,0 4 1,0 2-1,0 1-88,0 2 0,0 1 1,0 0-1,0 1 15,0 2 1,0-2 0,0 2-1,0 0-141,0 0 1,2-3 0,1 1 0,-1-3-252,2-2 0,-2 2 1,3-3-1,0 0-6,-1-2 0,3-3 0,-2 0 0,2-1-54,1 0 1,-1-2 0,1 1 0,0-3-37,0 0 1,-1 0-1,2 0 1,0 0 17,1 0 1,1-3 0,-3-2 0,2-2 49,0-1 1,3-2-1,-3 0 1,0 0 32,2-2 1,-4 3-1,2-3 1,-1 1 159,-1 1 1,-3 2 0,-1 0-1,0 0 347,-3 1 1,0-1 0,-1 0 0,-1 1 48,-1 2 0,-3-1 1,-2 4-1,-1 0-47,0 1 1,1 1 0,-1 0 0,0 0-102,0 0 0,1 4 0,-1 1 0,1 2-74,2 0 1,-1 1 0,3 0-1,-1-1 58,1 1 1,-1 2 0,3 2-1,-2-1 45,1 0 1,1 0 0,2-2-95,2 2 1,1 1 0,4-1-1,0-2 1,0 0 11,2-2 0,2 1 0,4-1 0,-1-1-376,1-1 0,-1-3 0,1 0 0,1-1-450,1-1 0,0-1 0,-2-1 0,-1-3-690,1-2 1,-2-1 1345,-1 0 0,2-3 0,-3-1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6:31.54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78 7482,'0'-3'75,"0"3"1,0 4-1,0 4 1,0 3-1,1 2 1,1 2 519,0 3 1,5 0-463,-2 3 0,2 0 0,1 2 0,-1 1 0,0-2 0,-1 0 428,0-1-594,-1 0 1,-1-1-1,-1-2-47,-2-1 0,1-2 0,1 1 1,-1-1-13,-1-2 1,-1-5 0,0-2-34,0 0 1,0-4-1,0-2 1,0-4-152,0-3 1,-1-4 0,-1-2 0,-1-3 44,2-2 1,-4 0-1,1-2 1,-1 0 96,-1 0 1,1 2 0,-3-3 0,1-1 0,0 2 0,0 0 1,2 0 155,-1 0 0,3 3 0,0-1 0,2 1 1,1 2 203,0-1 0,0 0 0,0 1-90,0 2 1,1-1 0,2 4 0,1 0 0,1 3 20,0 1 1,1 0 0,2 4 0,2 0-25,0 1 1,2 2-1,-2 1 1,2 2 28,1 3 0,0 0 0,-2 5 0,-1 0 19,2 0 1,-6-1-1,1 1 1,-2 0 14,-1 0 0,-2-2 0,1 1-106,-2 1 1,-2-4 0,-2 3 0,-2-2-23,-2-2 0,-1 1 0,-1 0 0,0-1 0,-3-2-177,0-2 0,2 0 1,-2 0-155,0-1 1,-1-2 0,3 0-1,0 0-156,2-3 0,0 1 0,1-3 126,2-1 1,1 2 0,4-2-396,0 0 0,3-1 687,-1 0 0,4-1 0,-1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6:31.89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1 126 7569,'5'3'-45,"0"-1"1,-2 1 0,2-3 194,1 0 0,-2 0 0,1-1 0,2-1 1,-1-1-35,2-1 0,-2-2 0,-1-1 1,1-2-136,1-2 0,-2 3 0,0-3 1,0 2-38,0-2 1,-2 3-1,-2-3 30,2 2 0,-3 2 0,0 0 33,-5 1 1,-2 3-1,0 3 1,-1 0 125,0 0 1,0 1 0,0 1 0,0 4 13,1 1 0,0 3 0,1 1 1,4 1-41,1-1 0,1 3 0,0-1 0,0 1-15,0-1 0,3 2 0,3-3 0,1 0-106,0-2 1,4 1 0,0-2-1,1-3-163,-1-2 1,0 1 0,0-2 0,1-1-319,0-2 0,2-4 0,-3-3 0,1-3 495,-1-2 0,3-1 0,-2-3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6:32.13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32 94 7569,'0'9'46,"0"1"0,0-3 1,0 0 346,0 0 1,0-2-1,-1-1 416,-2 0-767,2-2 1,-5-3-1,4-1 1,-1-4-31,-1 0 0,4-2 1,-4 0-1,2-1 1,-1 0-61,1-2 1,1 0-1,2 1 1,1 0 31,1 0 1,3 2 0,-2 0-43,0 0 0,3 1 1,-2 1-1,2 1 1,1 2-3,0 1 0,0 1 0,0 1 0,0 0-202,-1 0 0,1 0 1,0 0 261,0 0 0,0 4 0,0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6:24.798"/>
    </inkml:context>
    <inkml:brush xml:id="br0">
      <inkml:brushProperty name="width" value="0.04286" units="cm"/>
      <inkml:brushProperty name="height" value="0.04286" units="cm"/>
      <inkml:brushProperty name="color" value="#004F8B"/>
    </inkml:brush>
    <inkml:brush xml:id="br1">
      <inkml:brushProperty name="width" value="0.04286" units="cm"/>
      <inkml:brushProperty name="height" value="0.04286" units="cm"/>
    </inkml:brush>
  </inkml:definitions>
  <inkml:trace contextRef="#ctx0" brushRef="#br0">357 7 7213,'1'-4'149,"2"1"0,-2 3 1,2 2-1,0 2-64,0 0 0,2-2 0,-2 3 0,2-1-20,1 1 0,-2-3 1,1 3-1,1 1 11,1 1 0,-2 1 0,1 0 1,0 1-1,1 0 0,1 2 0,-1 2 1,1-2-1,-1 1-23,-2 2 0,2-2 0,-1 1-17,1 1 1,-2 1 34,0 1 0,0 0-10,3-1 0,-3 2 0,1 0 0,0 1 0,0 0 184,-1-2-216,2 0 1,-5 0 0,2-1 0,0 1 0,0-1 0,0-2 0,0-2 0,0 0 12,0 3 0,-2-2 0,2 0 0,-2 0 8,1 0 0,0 1 1,-1 2-35,1-2 4,-1 2 1,-1-6-1,1 4 1,0-1-1,0-1 1,-1 0 0,-1 0-57,0 0 0,3-2 0,-1 1 0,0-1 1,-1-1 1,-1 0 0,1 0 1,1-1 0,-1 1 1,2 0-5,-2 0-93,2 0 52,-2-4 1,3 3-91,-4-2 0,0 0 0,0 0-344,0 1 0,0 1 1,0 1 195,0 0 0,0-3 0,0 0-180,0 1 342,0-2-108,0-1 262,0-3 0,0 4 0,0 0 0</inkml:trace>
  <inkml:trace contextRef="#ctx0" brushRef="#br1" timeOffset="2385">334 939 7569,'0'-5'-3,"0"0"91,0-1 1,0 3 0,0 3 0,0 4-1,0 4 1,0 3 0,0 1 189,0 0 0,0 3 1,0-2-1,0 2-161,0 0 0,1 4 0,1-1 0,1-2-21,1-2 0,-1 0 0,2-2 0,0-1-119,0 0 0,2-1 0,-3-4 1,1-2-181,1 0 0,-1-2 88,3-2 1,-1-1 0,1 0 0,-1-4-1,-1-1-1,0-2 1,-1-5-1,2 2 1,-1 0-189,-1-1 0,-3-1 0,0 2 1,-1 0 134,-1-1 1,0 2-1,0 2 168,0 0 198,0 0 0,0 5-116,0 3 1,0 3 0,0 5 0,0 1 210,0 1 0,1 0 1,1 2-1,0 0-149,0 1 1,2-4-1,-2 2 1,1-3-233,0 0 1,-1-1-1,2-1 1,1-1-388,-1-2 1,-1 0-1,2-3 476,1 0 0,1-4 0,1 0 0</inkml:trace>
  <inkml:trace contextRef="#ctx0" brushRef="#br1" timeOffset="2839">514 986 7525,'0'8'84,"3"1"0,0 0 1,1 3-1,-1 0 1,0 2 202,0 0 1,-1 2 0,2-1 0,0-1-133,-2-1 1,-1-4-1,1 2-248,1-2 0,0-2 59,0-2 1,-2-3 0,1-4-109,-1-3 0,2-6 0,-1-1 0,0-1 0,-1 0 1,-1 1 0,0-2-1,1 2-121,1 0 0,0 2 0,2 2 0,1 0 151,-1 0 1,-1 3 0,2 1 217,1 0 1,1 2 0,1 3 175,0 1 0,-1 3 0,-1 5 0,-2 0 35,0 0 0,1 1 1,-2 1-1,1-1-200,-1 0 1,1 1-1,-3-3 1,2 2-149,-1-2 0,-1 0 1,0-2-1,0-1-230,2-1 1,0-3-568,0 0 1,-1-1 827,3-1 0,-3-3 0,1-2 0</inkml:trace>
  <inkml:trace contextRef="#ctx0" brushRef="#br1" timeOffset="3338">718 845 7488,'0'9'0,"0"0"331,0 2 0,1 5 0,0 0 1,2 1-80,-1-1 1,-1 2-1,1 1 1,1-2 6,-2 0 1,1 1 0,0-1-236,1-2 0,0 0 1,-1-5-1,1-1-151,2-3 0,0 0 0,3-4 0,0-3 80,-1-3 1,4-4-1,-1-3 1,0-1-398,-2 0 0,0-2 1,0 3-1,-1 0 193,-2-1 1,1 2-1,-2 3 238,0 2 4,-2-2 1,1 9 0,-3 1 0,0 3 183,0 2 0,0 0 1,0-1-1,-2 1 106,-1 0 0,-2 3 0,2-1 0,-1 0-148,1-2 1,-3 1 0,4 1-51,0 0 1,0 0 0,1-2 0,-2 0 0,1 0 34,1 0 1,1 0-1,1-1-137,2 1 1,-1-1 0,3-2-1,1-2-89,1-2 0,1-1 0,-1 0 0,1 0-280,0 0 1,0-4 0,1-2 0,-1-2 387,0-3 0,5-3 0,-4 2 0</inkml:trace>
  <inkml:trace contextRef="#ctx0" brushRef="#br1" timeOffset="3742">937 963 7569,'0'8'-153,"0"-1"0,0 2 265,0 1 1,3 0 0,-1 3-1,1 1 1,-1 0 0,1 0-1,-1-2 727,-1-1 0,-1 2 0,0-2-896,3-2 1,-2 0-219,2-1 1,-2-4 0,1-3-80,1-5 0,0-1 0,-1-7 68,1 1 0,2 1 0,-3-2 0,1 0 81,0 0 0,-1 2 0,3 0 1,-1 1 123,0 1 1,1 0 262,3 1 0,0 2 0,0 3 0,0 2 137,0 2 0,-3 3 0,0 2 1,1 2-1,0 1 237,-1 0 1,2 4 0,-4-2-385,1 0 1,-2 3-1,2-3 1,-2 1-299,1-3 1,-1 1-693,-2 0 0,4-2-1298,1-7 2116,-1-3 0,3-10 0,-3-1 0</inkml:trace>
  <inkml:trace contextRef="#ctx0" brushRef="#br1" timeOffset="4048">1180 1025 7515,'0'11'0,"1"0"0,0 0-35,2 1 0,2 1 0,-1-3 0,0 0 446,2-2 1,1-2 0,1-2 0,0 0-397,0-3 0,-1 0 1,1-1-1,0 0-88,0 0 0,-3-6 1,0-2-1,1 0-21,-2-1 0,2-2 0,-3 0 0,-2 0-8,0-1 1,-1 2-1,-1 1 1,-1 0 246,-3-2 1,-2 1-1,-2 1 44,-2-1 1,2 4-1,-3-1 1,0 2-1,3 3 25,0-2 0,1 4 0,1 0 0,2 5-122,2 2 0,0 0 0,0 2 0,2 1-566,0 0 0,1 1 0,0-1 474,0 0 0,0 1 0,0-3 0</inkml:trace>
  <inkml:trace contextRef="#ctx0" brushRef="#br1" timeOffset="4975">1360 884 8616,'0'8'0,"0"0"0,0 1 0,0 0 0,1 3 0,0 1 215,2 3 0,3 0 1,-1 2-1,2-1 0,1-2 1,0 0-1,0-1 0,0-2-141,0 0 1,-1-5 0,1-2 0,0-2-252,0-1 1,1-1-1,0-2 1,2-2-10,-2-2 0,0-2 0,-1-2 0,-1 0-173,-2-2 1,-2-2 0,-3 3-1,0 0 98,0 2 0,0 2 0,-1 2 195,-1 1 0,1 1 0,-2 4 541,2 4 1,1 2 0,0 1 0,1 2-216,2-2 1,0 0-1,4-2 1,-2-1-161,1-1 1,1-3 0,1 0-115,-1-1 0,1-4 0,0-2 0,-1-1-120,-2-1 0,1 0 0,-3-3 0,0 1-49,0 1 0,-2 1 0,2-2 1,-3-1 128,0 0 0,-3 0 0,-2 1 1,-2-1 23,-1 0 1,0-1 0,0 4 0,0-1-24,1 0-90,-1 0-120,3 0 0,2 7 29,3 4 0,3 3 234,-1 2 0,8 0 0,-2 0 0</inkml:trace>
  <inkml:trace contextRef="#ctx0" brushRef="#br1" timeOffset="5465">1689 853 8015,'0'8'551,"0"0"0,0 0 0,1 3-400,1 2 0,-1-1 0,2 1 0,-2 1 1,-1 1-1,0 1 0,0-2 0,2 0 0,1-1 62,-1 1 0,-1-2 0,1-2 0,1-1-373,-2-2 1,1-2 0,1-3-284,2-1 1,-1-2 0,2-1 220,0-3 1,-2-5-1,0-1 1,1-1-28,-1-2 0,-1 0 1,1 0-1,0 2 39,1 0 0,-1 2 1,2 2-1,-1 0 275,1 0 0,-1 1 0,0 2 99,1 3 0,1-2 0,1 2-7,0 3 1,0 3-1,-1 4 1,-1-1 0,-2 2 35,-1 1 0,3 0 0,-4 3 1,0 0 127,-1-1 1,0 3 0,0-3 0,2 1-218,-1-3 0,1-1 0,1-2 1,0 1-316,2 0 0,1-4 1,1-1-1,0-2-32,0-1 0,3 0 0,1 0 0,1-1 0,-1-2-787,0-5 1030,2 0 0,-2-7 0,4 3 0</inkml:trace>
  <inkml:trace contextRef="#ctx0" brushRef="#br1" timeOffset="10807">1227 1401 7510,'-5'0'-6,"-1"0"1,1 1 0,0 1-1,0 1 1,1 1 0,1 0 152,-1 0 1,-1-1-1,2 2 1,2 1 0,0 1-28,1 1 1,0 0 0,1 0-99,1 0 1,0-3 0,4-1 0,2 1-219,1-1 1,3-2 0,-3 1 0,3 0 119,0-1 1,-3 2-1,2-2 1,-2 1 46,-2 1 1,0-1 0,-1 2-1,-4 1 110,-1 1 0,-1 1 0,-1 0 0,-1 0 112,0 0 0,-5 0 0,0-1 1,-3 1-55,1 0 0,0-3 1,0 0-106,-1-2 1,1 0 0,-1-3 0,0 0 0,1 0 47,-2 0 1,0 0-1,1 0 1,0-1-204,0-2 0,4 1 1,1-2-1,0 0-248,0-1 0,2 3 0,3-3 0,0-2-703,0 1 1072,3 1 0,2-5 0,3 1 0</inkml:trace>
  <inkml:trace contextRef="#ctx0" brushRef="#br1" timeOffset="11697">1360 1472 7538,'0'8'41,"0"0"1,0 2 0,0 0 122,0 0 1,0 1 0,0 0-30,0-2 1,3 1 0,3-1-1,1 1-46,0-3 0,1 1 0,0-4 0,0 1 11,0 0 1,2-3 0,1 1 0,-2-2-233,0-1 1,1-4-1,1-1 1,-2-2-41,0-1 0,-1-2 0,-1-1 0,-1 1 55,-1-1 0,-3 1 0,0-2 0,-1 0 105,-1 3 1,-1 0 0,-1 1-1,-3 1-15,-2-1 1,-4 1 0,0 1 0,0 1 155,-1 2 0,-1 0 0,3 3 0,-1 0 45,0 0 0,2 0 0,-1 0-37,1 0 1,1 4-89,1 1 0,0 2 1,1 1-256,4 0 1,1-3 70,1 0 1,1-3-1,1 0-3,4-1 0,1-2 0,0-1 0,1-3-24,0 1 0,2-6 0,2 3 0,0-2 44,2 0 0,-2 2 1,0 1-1,0 1 86,1-1 0,-4 0 0,2 0 0,0 1 78,-1 2 1,-2 0-1,-3 3 1,2 0 90,-1 0 1,1 1 0,0 1 0,-3 1 43,-1 2 0,3 0 0,-3 4 0,1 0 18,-1 2 1,0 2 0,-3-2-1,0 0 11,3 1 0,-2 2 0,2-2 1,-3 1-40,0 0 1,1-4 0,1 2 0,1-2-95,-2-2 1,1 1-214,1 0 0,-1-4 1,2-2-177,-1-4 1,3-2 0,-1-5-1,0-1 52,0-3 1,-2-2 0,2-1 0,0 1 10,0-1 0,2 3 1,-2 1-1,2 0 192,1-1 0,-1 4 1,-1-2-1,-1 4 109,1 1 1,1-1 0,1 3 0,0 0 73,-1 1 1,1 2 0,0 1 2,0 0 1,0 1 0,-1 2 0,-1 2 94,-1 2 1,-2 2 0,1 0 0,-1 2 44,-1 2 0,-1-3 0,0 2 0,1 0-85,0 1 0,2-4 1,-2 2-1,1-3-45,1 0 0,-1 0 0,2-1 0,1-1-240,1-1 1,1-3-1,0 1 1,0-2-181,0-1 0,0-1 0,2-2 1,0-2-205,0-2 1,1-2 0,0 0 484,2-2 0,0-3 0,2 2 0</inkml:trace>
  <inkml:trace contextRef="#ctx0" brushRef="#br0" timeOffset="18385">395 35 7974,'-5'8'0,"-2"0"0,0 1 0,0 1 58,2 2 1,-4-1-1,3 1 1,-2 0-1,1-1 1,1 2-1,0 1 18,-3 2 1,0 0-1,0-1 1,1 1-1,-1 1 1,-2 1 2,0 0 1,-1 0 0,2 3 0,1-2-1,1 3-52,-1 4 0,-1 0 0,-2 3 5,1 0 0,-1 3 0,2-1 0,1 2-72,1 2 1,0 1 0,-3 2 0,-1 0 110,0 0 1,1 2-1,1 0 1,1 1 79,1 3 1,1 1 0,-2 2 0,2 2-82,-2 2 0,2 0 1,1-1-1,1 2-6,2-3 1,2 1 0,1-8 0,0 0-23,0 1 1,0-2 0,0 3 0,1-1-28,3 5 1,2-5-1,6 4 1,-2 0-54,-2-2 1,6 4-1,-2-7 1,1 2-44,-1-1 0,0 1 0,1-4 0,1-1 40,2 1 0,-1-1 0,-3-5 0,-1-2-2,1-1 1,1-4 0,1 2 0,1 0 89,0-3 1,-3 2 0,-1-1 0,-2-1-51,-1-2 0,-1-1 0,4-1 0,-2-1 1,-2-2 1,-3-4 0,3 0 0,-2-2 17,-3-2 0,1 1 0,-1 0-213,2-1 0,0 1 0,-2-2-1044,1-2-510,-1 2 1751,3-9 0,-5-1 0,0-6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45:25.86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85 7 7569,'0'-4'-102,"0"2"1,0 4-1,0 3 1,0 2-1,0 3 1,0 0 0,-1 1 190,-1-1 0,1 4 0,-1-1 0,1 1 0,1-1 0,0 1 0,0 1 0,0 0 174,0-1 1,0 3 0,0-1 0,0 1-233,0-2 1,0-1 0,0-2-1,0-1-123,0 0 1,0-3 0,0 1-883,0-2 814,0 0 1,0-5 0,0-2 159,0-3 0,0-6 0,0-1 0</inkml:trace>
  <inkml:trace contextRef="#ctx0" brushRef="#br0" timeOffset="260">1 169 7525,'0'6'-43,"0"-1"1,0-1 170,0 1 1,0 0-1,2 0 1,1-1-124,0-1 0,2-1 0,3 0 1,2 0-26,0 0 0,0-2 0,3 0 0,0-2-128,-2 0 1,1-3 0,-1 1 0,1-2 147,1-1 0,0-2 0,0-1 0</inkml:trace>
  <inkml:trace contextRef="#ctx0" brushRef="#br0" timeOffset="732">195 156 7438,'-1'6'0,"0"2"0,-1 0 1,0 0-1,2 3 1,0 0 0,0 0-1,0-1 1,0 1 0,0 0-1,3-1 1,0-1 218,1-1 1,2 0 0,-2-2 0,2 0-253,0-2 0,1 1 1,-1-3-1,1 0-16,-1-1 0,1-1 0,-1-1 1,0-1-2,-2-3 1,1 0-1,-2-3 1,0 0-3,0 0 0,0-2 1,-2 2-1,1-1-36,0-1 1,-2 1 0,0-1 0,-2 1 71,-3 1 1,-1 1-1,0 0 1,-1 1 36,1-1 1,0 3-1,-1 0 1,1 2 74,-1 0 0,1 1 0,-1 2 0,1 1-64,-1 0 1,1 3 0,-1-1 0,1 2-119,2 0 0,-1 1 0,3-1 0,0 1-694,2-1 780,0 1 0,0 2 0,0 1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6:52.23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91 91 7122,'0'-6'-25,"0"-1"0,0 3 0,0-1 0,-1 1 0,0 0 199,-1-1 1,-1 3 0,3-1 0,-2-1 0,-3 1-1,0 0 1,-2 2 292,1 0 1,-1 1-316,1 0 1,1 0 0,1 1 0,-1 1 0,-1 2 47,0 2 1,0 3 0,1 0-1,1 0-135,1 1 0,1 1 0,2 0 0,0 1-55,0 1 0,0 0 0,1-2 1,1-1-81,2 0 0,1-2 0,0-2 0,0-2-176,0-1 1,1-3 0,0 0 42,1 0 0,-1-3 0,1-1 0,-2-2 5,0 0 1,0-3 0,-2 0 0,-1-1 76,1 1 0,0-2 1,-1 2-1,0 0-51,-1-1 1,0 2-1,-1 1 198,0 1 0,0-1 531,0 1-364,0 2 0,0 2 0,1 3 0,0 2 25,1 1 1,1 2 0,-1 3 0,0 0-14,-1 0 1,0-1 0,0 3 0,0 0-77,1 1 0,1-2 0,-1 0-148,0-1 1,1-2-1,-1 1 1,1-2-212,1-2 1,2-2 0,-2 0 0,2-1-57,0-1 0,1-3 0,-1-2 0,1-3-1313,-1-3 1599,1-1 0,2-1 0,1 0 0</inkml:trace>
  <inkml:trace contextRef="#ctx0" brushRef="#br0" timeOffset="437">214 13 7569,'0'7'61,"0"-1"1,1 1 110,1-1 1,-1 1 0,1 1 0,-1 2 0,1 0 0,0 1 130,-1-1 1,0 1-1,-1-1 1,0-1-139,0 0 1,1 0 0,0-3-257,1 1-421,1-4 262,-3 0 1,0-8 0,0-3 23,0-2 1,2 1-1,1 2 1,0-1 77,-1-1 0,3 1 1,-2 1-1,0 1 66,2-1 0,1 1 0,1-1 162,-1 1 0,1 2 1,-1 2-1,0 1 140,1 1 1,-3 1 0,1 1 0,-1 2 100,0 2 0,1 3 1,-3 0-1,1 0-124,0 1 1,-1-1 0,-2-1 0,1 1-158,1-1 1,-1 1 0,1 0-264,-1-1 1,0-2 0,0-1-933,1-1 1,3-3 1154,0-1 0,0-6 0,2-4 0</inkml:trace>
  <inkml:trace contextRef="#ctx0" brushRef="#br0" timeOffset="793">402 104 7506,'0'6'0,"1"2"0,0 0-144,2 0 1,2 2 0,-1-2 0,2 0 606,0 0 1,1-3-1,-1-1 1,1 1-401,-1-2 1,3 0 0,-1-3 0,0 0-73,0 0 0,0 0 1,1-2-1,-1-1-65,-1 0 0,-1-4 0,0-1 1,-1 0-28,0 0 0,-4 0 1,1-1-1,-1 1 105,-1 1 0,0-2 0,-1 1 1,0 2-20,-1 1 1,-3 1 0,-1-3-1,-1 1 128,-1 2 1,-1-1-1,2 2 1,-1 0 136,-1 0 1,1 1-1,1 2-90,1 0 1,0 1-1,1 1-297,0 2 0,2 2 1,-2 1-1,1-1-178,1 1 0,1-1 1,2 1-633,0-1 947,0 0 0,3 1 0,1-1 0</inkml:trace>
  <inkml:trace contextRef="#ctx0" brushRef="#br0" timeOffset="1492">603 26 7661,'0'7'0,"0"-1"219,0 1 1,0 2-1,0 1 1,0 1-1,1 0 1,0 0 0,2-1-7,-2 1 1,0-3 0,-1 1 0,0-2-223,0-1 1,2 1-359,0-1 258,0-2 1,-2-4-1,0-4 1,0-2-77,0-1 1,0 1-1,0-1 1,1-1-4,1-1 0,0 0 0,1 1 1,1-1 34,-1 1 0,2 1 0,0 1 1,0-1 160,0 1 0,-2 1 0,2 2 0,0 0 161,0 1 0,1 2 0,-1 0 0,0 2 16,0 0 1,-1 3-1,2 0 1,-1 2 162,-1 2 1,-2 0-1,1-1 1,-1 2-98,0 0 1,0-2-1,-2 2 1,0 0-400,0-2 1,0-1-1,0-1-710,0 1 0,3-1-679,1-2 1537,-1-1 0,3-9 0,-3-1 0</inkml:trace>
  <inkml:trace contextRef="#ctx0" brushRef="#br0" timeOffset="2061">798 20 7502,'-1'5'74,"-1"0"0,1 3 0,-1-2 1,1 2-1,1 1 0,-2 2 560,0 2 0,0 0 1,3-1-1,0 1-394,1-2 0,3 0 0,0-2 0,0 1-240,2-1 1,-1-2 0,1-4-1,-1 0-207,1-1 1,-1-2 0,1 0 0,1-3-162,-2-1 0,3-2 0,-3-1 1,-1-1-12,0 0 0,-1-3 0,0 1 0,-2 1 51,0 0 0,-1 0 1,-1 3 199,0-1 1,0 3 400,0-1 0,0 5 1,0 0-118,0 3 0,0 3 0,2 1 0,0-1 48,-1 0 0,2 4 1,0 1-1,0 2-70,0 2 1,1 1 0,-2 3 0,0-1 21,-1-1 1,1 3 0,0 1-1,-1 0 74,0-3 0,-2 3 0,0-2 0,-2 0 0,-1 0 282,-1-2 0,0-1 1,-3 0-272,0 0 1,0-2 0,-1-2 0,0-2-125,1-1 1,-4 0 0,1-3 0,-1-1-119,-1-1 1,-2-2 0,0 0-1,1-1-637,0-1 1,-1-3 0,0-2 35,0 0 1,2 0 0,2 1 0,2-1-1,1-1-600,2 0 1202,-2-1 0,4-2 0,-2-1 0</inkml:trace>
  <inkml:trace contextRef="#ctx0" brushRef="#br0" timeOffset="3008">1018 46 7569,'0'8'-44,"0"2"0,1 0 299,1 1 0,0-1 0,1 1 0,1 1 0,-1-1 0,0 1 0,0-2 94,0-1 0,0 2 1,-2-2-174,2-1-895,-1-1 572,-2-4 0,0-3 1,0-5-1,0-2-46,0-2 0,0-2 0,0 1 1,0-1 26,0 0 1,0 3 0,0-3 0,0 0 53,3 1 1,-2 1 0,3 2 0,1 1 104,-2-1 0,3 1 0,-2 2 163,2 2 0,1 2 1,-1 2-1,1 2 132,-1 2 0,-2 3 0,0 2 0,-1 1-2,-2-1 1,1 1 0,-1-2 0,1 1-278,0 0 0,-1-4 1,-1 2-171,0-2-79,0 0 0,0-4 0,0-3 0,2-5-91,0-3 1,3-1 0,-1-2 0,0 0 60,0 2 1,-2-2 0,2 2 0,0 0 152,-1-1 1,1 2-1,1 1 187,-1 1 1,0 2 0,3 2 290,-1 1 1,1 2 0,-1 1 77,1 2 1,-1 4 0,0 1 0,-1 0-105,-1 0 1,0-1-1,1 3 1,-1-1-134,-1 1 0,-1 0 0,-2-2 1,2 1-202,0-1 1,0 0-1,-1-3-777,1 1 0,0-1-80,2-2 1,-2-2-1,2-4 856,-1-2 0,2-8 0,-2-2 0</inkml:trace>
  <inkml:trace contextRef="#ctx0" brushRef="#br0" timeOffset="3358">1323 136 7629,'0'7'0,"1"-1"0,0 1 151,1-1 0,1 1 0,-1-1 0,3 0 1,1-1-55,0-1 1,1-2-1,-1 1 1,0-1-9,1 0 0,-1 0 0,1-2-128,-1-3 0,1 0 1,-1-4-1,-1 1-132,-1-1 0,-2 1 0,2-1 0,-1 0 25,-2-1 0,0 0 1,-1-3 234,0 2 0,0 0 0,-1 1 1,-1-1-43,-2 1 0,-2 1 0,-1 1 0,1 0 0,-1 1 59,1 0 0,-1 4 0,1-1 0,-1 1 24,1 1 1,0 0 0,-1 1 0,1 0-163,-1 1 1,3 3 0,-1 1 0,1 1-158,0 1 0,-1 1 0,3-2 0,1-1-42,0 0 1,1 1-1,0-1 1,1 1-881,1-1 1111,2 1 0,2 2 0,1 1 0</inkml:trace>
  <inkml:trace contextRef="#ctx0" brushRef="#br0" timeOffset="3907">1492 7 7503,'0'6'0,"0"1"134,0-1 1,0 1 0,0 2 0,0 2 0,0 0 0,0 1 0,0-1 0,0 0-1,0 1 1,2-1 387,0 0 0,3-3 1,-1 1-1,2-2-528,1-1 1,-1 0-1,1-2 1,-1-1-263,1-3 0,-1 0 0,1-3 0,-1-1 0,1-2 0,-1-1 0,0-1-83,-2 0 0,1-3 0,-3 1 0,0 1 93,-2 0 0,0-2 0,0 2 1,0 1-294,0 1 977,0 1 1,0 3-1,0 5-113,0 4 0,0 2 0,0 1 0,0 2 269,0 1 1,3-1 0,-1 0 0,1-1-369,0 1 0,2 0 0,-3-2 0,1-1-433,0-1 0,2-1 1,-1-1-1,0-2-325,1 0 0,-1-1 0,2-2 0,1 0 544,-1-3 0,1-3 0,-1-4 0</inkml:trace>
  <inkml:trace contextRef="#ctx0" brushRef="#br0" timeOffset="4349">1829 7 7569,'-4'-2'0,"-1"-1"487,0 2 1,2 0 61,-2 1 1,1 0 0,-3 1 0,1 1 0,0 2 0,-1 1-237,1 0 1,-2 1 0,0-2 0,3 2-435,-1 0 1,2 1 0,1 0-129,0 1 0,1 0 0,2 0 1,2 0-21,0-2 1,5 0 0,0-2 0,2-1-111,0 0 0,3-2 0,-2 1 1,1-2 168,0 0 0,-1 3 0,1-1 0,-3 0 121,-1 1 1,0 0 0,-1 2-1,-2-1 286,-2 1 0,-1 1 1,-1 0-1,0 1 284,0-1 1,-3 1 0,-1-1 0,-2 1-83,-1-1 1,-1-1-1,-2-2 1,1 1-235,0-1 1,-1-1-1,2 0-189,0-1 0,-3-1 0,2 0 1,1-1-1,1 0 5,1-2 1,-1-2 0,1 1 0,1-2-888,1 0 1,3-1 0,-2-1 0,3-2 905,0 0 0,3-1 0,0-2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7:43.29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175 191 7564,'-3'-5'178,"0"0"0,-3 3 0,1-1-7,-2 2 0,2 1 0,-1 0 0,0 0 0,-1 1 1,-1 1-1,0 2 0,0 0 145,0 2 0,1 1 1,1 1-264,1 0 0,0 0 0,0 0 0,2 0-164,3 0 0,0 0 0,0 0 0,3-1-95,2-2 0,5 2 1,2-2 7,0-1 0,1 0 1,2-2-1,-1 1 0,-1 0 51,-2 0 0,-3-1 1,-4 3 232,0 1 0,-1-1 1,-3 0 64,0 1 1,-4 1 0,-1 0 0,-3-1 30,-3 0 0,2-4 0,-2 3 0,0-2-128,1-1 0,-3-1 0,1-1 1,1 0-3,-1 0 0,2 0 0,1 0-167,-2 0 0,0-4-282,-3-1 1,4 1-1,5-2-89,2 0 1,5 2 0,1-1 0,2-2-64,1 0 549,1 3 0,4-7 0,2 3 0</inkml:trace>
  <inkml:trace contextRef="#ctx0" brushRef="#br0" timeOffset="479">222 199 7569,'0'8'42,"0"0"1,0 0 0,0 1 196,0 1 1,0 0 0,0 3 0,0 1 0,0-1 0,0 0 0,0 0 0,1 0 0,1-3 21,1-1 0,3-4 1,-1 0-1,2-2-327,1-1 0,1-1 1,1-1-1,0-1-162,0-1 0,1-3 0,0-3 0,-1 0-136,-1 0 0,-1 0 1,-1 0-1,1-2 28,-3-1 1,-2 1 0,-3 1 125,0-2 1,0 2 547,0-1 1,0 5-5,0 5 1,-2 5 0,-1 4 0,1 2 75,1-1 1,1-1 0,0-1 0,0 2-199,0 1 0,0-1 0,1-2-361,2 0 0,-1-1 0,2-1 0,1-1-581,-1-2 1,1 0 0,3-3-376,0 0 1,0-1 1104,0-1 0,0-6 0,0-5 0</inkml:trace>
  <inkml:trace contextRef="#ctx0" brushRef="#br0" timeOffset="970">492 295 7683,'0'13'0,"0"0"0,0 1 0,0 1 410,0 1 1,0 6 0,0 3 0,-2 3-116,-1 5 1,0-2 0,1 5 0,-2-3-204,0-1 0,2-2 0,-1-6 0,0-1 100,0-2 0,1-2 0,2-6 1,0-3-309,0-1-54,0-4 1,0-3-1,0-4 1,0-5 2,0-2 1,1-5-1,0-3 1,2-3-129,-1 0 0,-1-4 1,1-4-1,1-3 58,-1-4 1,-1-4-1,-1-2 1,0 0-18,0 5 0,0 1 1,0 9-1,3 1 257,2 3 0,2 4 0,1 4 0,0 1 215,0 2 0,1 0 1,1 3-1,0 1 25,0 2 0,-1-1 0,-1 3 1,0 1-74,0 1 0,0 1 0,0 1 0,2 2-4,1 2 0,-3 6 0,-4 1 0,1 0 76,-1-1 1,-2 1 0,-1 1 0,-2 0 13,-5 0 1,-1-3-1,-1 1 1,-2-3-88,-1 0 0,1-2 0,1-2 0,-1 0-306,0 1 1,-1-3-1,3 0-757,0-1 1,0-2-901,0-1 1,4-3 1793,1-3 0,6-3 0,1-2 0</inkml:trace>
  <inkml:trace contextRef="#ctx0" brushRef="#br0" timeOffset="1438">635 334 7569,'0'16'-24,"0"1"0,1 1 186,2 4 0,-2 1 1,1 1-1,-1 2 1,-1 1 330,0 1 1,0-2 0,0 1 0,-1-3-303,-1 0 0,1-4 0,-2-1 0,2-3-108,1-3 0,0 1 0,0-3-251,0-2 130,0-3 0,0-7 0,0-7 0,0-4-100,0-3 0,1-2 0,1-3 0,1-3-203,-2-2 0,3-6 0,-1 0 0,-2-2-82,0-1 0,-1-1 0,0 0 0,1 3 252,2 2 0,-1 2 1,2 5-1,0 2 244,1 3 1,0 1-1,3 2 1,0 1 111,0 0 1,1 5 0,0-2-1,1 2 24,-3 1 1,1 4-1,-3 1 1,2 2 48,1 1 1,0 4 0,0 2-1,0 4 34,0 3 1,-3 2 0,0 1 0,-2 0 3,-1 0 0,-1-3 0,-2 0 0,-1 1-101,0-2 1,-4-1 0,0-3-1,-1 0-126,-1 0 1,-1-1 0,0-1-1,-2-3-517,1 1 1,-1-4 0,0 3 0,2-3-293,0-3 0,-2 2 0,2-5 0,1 0-267,1-1 1,3 2 1006,-1 0 0,-2-1 0,2-2 0</inkml:trace>
  <inkml:trace contextRef="#ctx0" brushRef="#br0" timeOffset="2072">913 199 7263,'-5'1'-322,"1"2"0,-1 1 775,1 1 1,1 4 0,-1-1 0,0 2-122,2 1 0,2-1 1,0 3-1,0 1-152,0-2 1,3 2-1,2-3 1,2-2-83,1 0 0,0-1 0,0-1 0,0-1-157,0-4 1,0-1 0,0-1 0,0 0-161,0 0 1,2-3-1,1-3 1,-1-1-91,-1-1 1,-1 0 0,-1-1 0,-1 0 159,-1-2 1,-3-2 0,0 1 0,-1 1 111,-1-1 1,-3-1-1,-2 3 1,-3 0 83,1 1 1,-4 2 0,0 1 0,2 1 104,0 2 0,1 0 1,0 3-1,1 1-1,2 2 1,-2 1-1,1 4 1,0 1-161,1 2 0,-2-3 0,2 3 0,1-2-244,1-1 1,2 0 0,1 0 0,0 0-355,0 0 0,3-3 607,0 0 0,6-3 0,0 1 0</inkml:trace>
  <inkml:trace contextRef="#ctx0" brushRef="#br0" timeOffset="2350">1120 350 7263,'0'8'-1185,"0"-3"1728,0-2 1,0-4-1,-1-1-175,-2-4 1,2-1 0,-1-1-1,0 0-305,-1 0 1,2 0 0,-2-2 0,0-2 29,1 0 0,-1 2 0,3-1 0,1 0-141,1 1 0,0 2 0,4 2 1,0 1 81,1 1 0,1 0 1,0 4-1,0 0-124,0 0 0,-1 0 0,1 0 0,0 0-322,0 0 1,-1 1 0,0 1-1,-3 1-1093,-1 2 1505,0-4 0,1 7 0,0-4 0</inkml:trace>
  <inkml:trace contextRef="#ctx0" brushRef="#br0" timeOffset="2718">1374 1 7415,'-5'8'287,"3"0"0,1 0 1,1 2-1,0 2 1,0 1-1,0 3 1,0 2-1,0 2 253,0-1 1,0 2 0,0-1 0,1-1-340,1 0 0,-1 0 0,3-3 0,-1 0-27,-1 0 1,2-4 0,-3-1 0,2-3-521,-1 0 0,-1-2 0,0-2-445,1 0 0,-1-3 0,2-3 1,-2-4-1884,-1-1 2674,0-1 0,-4-3 0,0-1 0</inkml:trace>
  <inkml:trace contextRef="#ctx0" brushRef="#br0" timeOffset="3041">1326 207 7569,'5'-3'610,"-2"2"1,1-5-395,1 3 0,2-2 1,1 2-1,0 0-175,0 0 0,0 2 0,1-3 0,0 2-24,2-1 1,0 0-1,-1 3 1,1-2-58,-2-1 0,0 1 0,-1 2 0,0 0-124,0 0 0,-1 0 1,-1 2-1,-1 2 168,-2 0 0,3 2 0,-4 4 0,0 1 102,-1-2 1,0 0 0,0-1 0,2 0 40,-1 0 0,-1 0 0,-1 0 0,0 0-43,0 0 1,0-3-1122,0 0-434,0-3 1,0 1 1450,0-6 0,0-1 0,0-4 0</inkml:trace>
  <inkml:trace contextRef="#ctx0" brushRef="#br0" timeOffset="3307">1533 40 7708,'4'0'1670,"1"0"-2161,-3 0 0,-1 4-743,2 1 1234,-2 2 0,-1 1 0,0 0 0</inkml:trace>
  <inkml:trace contextRef="#ctx0" brushRef="#br0" timeOffset="3600">1588 144 7569,'6'10'0,"-1"1"0,0 3 0,2-2 0,-1 2 754,0-1-506,-5-4 0,7 6 1,-3-5-1,1 0 1,0-1-1,-1-2 753,2-2-869,0 2 0,-2-6 0,0 3-88,1-1 0,2-2 0,-1 1 1,-1-3-99,-1-2 1,-2-2 0,1 1-1,1 0-34,-1-2 0,-2-1 0,1-1 0,0-1-95,0-2 0,0 2 0,-1-4 0,0 1-126,0 0 1,0-2 0,0-2 0,0 1-99,0 2 0,-1-1 1,0 4-737,2 0 829,-3 5 1,4 2 313,-4 6 0,4 1 0,0 4 0</inkml:trace>
  <inkml:trace contextRef="#ctx0" brushRef="#br0" timeOffset="3927">1771 207 7556,'3'8'0,"0"-1"54,2-2 0,1 2 1,3-5-1,2 0 1,0-1-1,-1-2 1,2-1-1,0-1 91,2-2 0,0-1 0,0-4 0,0 0-200,0 0 0,-2-1 0,0-1 0,0 1 0,-2-1 0,1 3 124,0 0 1,-4 1 79,-5 0 1,2 0-1,-2 0 51,-3 0 1,-4 4-1,-4 1 1,-2 2-63,1 1 1,-1 0 0,-1 0 0,1 1 0,-1 2 0,2 1 1,2 4-1,0 0 27,0 0 0,0 2 0,0 1 0,1 0 107,2 0 0,1-1 0,4 2 0,0 0-39,0-3 0,1 3 1,2-2-1,2 0-131,2-1 0,2-1 0,1 0 0,1-1-202,2-2 0,0 1 0,3-3 0,0-1-220,-1-1 0,1-1 0,0 0 1,0 0-307,0 0 0,0-4 0,0 0 0,-1-2-778,-2 1 0,1 0 1403,-3-3 0,3 0 0,-2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7:40.94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1 191 7228,'0'8'0,"0"0"0,0 1 302,0 2 1,0-2-1,0 2 1,0 0-1,0 3 1,0 0-1,0 0 1,0-2-32,0 0 1,2 1-1,2-2 1,0-2-231,-1 0 1,3-1-1,0 0-225,1 0 0,1-4 0,-1-1 0,1-3-180,0-3 0,2 2 0,-1-5-109,-2 0 0,-1-1 0,1-1 187,-2 0 0,0 1 475,-2 2 1,-3 5 0,3 5-1,-1 2 122,0 1 0,0 0 0,4 0 0,0 0-143,1 0 1,-2-1 0,0-2 0,2-2-9,0-2 0,1-1 0,-1-1 0,1-2-200,0-2 1,0-2-1,-1-1 1,-1 0-206,-4 0 0,2 0 0,-2 0 0,0 0 184,-1 0 0,-2 0 0,-1 0 0,-1-2 45,-1-1 0,-2 1 0,-2 2 8,0 0 1,0 3 0,1-1 0,1 1-235,1 1-194,3 0 1,-1 5-122,3 1 0,0 0 557,0 4 0,3-5 0,2 3 0</inkml:trace>
  <inkml:trace contextRef="#ctx0" brushRef="#br0" timeOffset="400">303 215 7604,'0'9'0,"0"1"204,0 0 1,-3 4-1,0 0 1,2 1-1,0 0 1,1-1 244,0-1 1,0-1 0,0 2 0,0-4-306,0-1 1,0-1 0,0 0 366,0 0-901,0-4 1,1-1-1,0-6 179,2-2 0,0-5 0,-3-1 0,0-1-29,0 1 1,0-3 0,0 1 0,0-2 103,0-1 1,0 2-1,0 2 1,0 1 107,0 1 0,2 1 0,2 2 0,-1 1-6,1 1 1,2 3 0,-1-1 169,2 2 0,0 5 0,0 1 0,-2 2-217,1 1 1,-2 0-1,2-1 1,-1-1-1097,-1 0 1177,4-1 0,-4 3 0,4 0 0</inkml:trace>
  <inkml:trace contextRef="#ctx0" brushRef="#br0" timeOffset="661">461 231 7500,'0'13'0,"0"0"-41,0-2 0,0 3 1,0-1-1,0 0 552,0 0 1,0-3-1,0 0 1,0-1-337,0-1 1,0 0-383,0 0 207,4 0 0,-3-7 0,2-2 0</inkml:trace>
  <inkml:trace contextRef="#ctx0" brushRef="#br0" timeOffset="911">469 120 7569,'5'-4'199,"-3"-1"0,-1 1 486,-1-2 1,1 5 0,2-1-2269,2 4 1583,2-1 0,1 6 0,0-3 0</inkml:trace>
  <inkml:trace contextRef="#ctx0" brushRef="#br0" timeOffset="1182">652 1 7800,'0'9'0,"-1"0"0,-1 3 295,0 0 1,-2 2 0,2 5-1,0 2 1,0 3 0,0 1 0,0 3-1,0-1 1699,0 0-1888,1-4 1,-1 2 0,-1-4 0,1-1-233,1-3 1,1-2 0,0-1-1,0-4-1505,0-1 916,4-1 0,-1-4 0,3-5 715,-4-6 0,3-5 0,-1-4 0</inkml:trace>
  <inkml:trace contextRef="#ctx0" brushRef="#br0" timeOffset="1478">573 271 7549,'3'7'164,"2"-1"0,1-1 1,1 1-1,2-2-10,-1-1 0,4 0 0,-1 0 0,1-1 0,0-1 0,1-1 0,1 0 0,1 0 1,0-1-2,-2-2 0,2-1 0,-3-4-200,1 0 0,-2 0 0,-3 0 1,0 0-1,-1 0-60,-2 0 1,1 3 0,-3-1 9,-1 0 1,-1 2 144,-1-1 0,-4 3 0,-1-1 0,-2 2 98,-1 1 1,-3 1-1,1 1 1,0 1 37,1 2 1,4 1 0,0 4 0,-1 0 56,2 0 1,0 2-1,4-1 1,0 0-24,0 1 0,0-1 0,1-1 0,2 1-159,2-2 1,5 0-1,1-1 1,2-1-340,1-1 1,1-3 0,1-3-1,0 0-914,0 0 0,2-1 1194,1-1 0,3-6 0,-2-5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3:58.919"/>
    </inkml:context>
    <inkml:brush xml:id="br0">
      <inkml:brushProperty name="width" value="0.04286" units="cm"/>
      <inkml:brushProperty name="height" value="0.04286" units="cm"/>
    </inkml:brush>
    <inkml:brush xml:id="br1">
      <inkml:brushProperty name="width" value="0.04286" units="cm"/>
      <inkml:brushProperty name="height" value="0.04286" units="cm"/>
      <inkml:brushProperty name="color" value="#004F8B"/>
    </inkml:brush>
  </inkml:definitions>
  <inkml:trace contextRef="#ctx0" brushRef="#br0">285 186 7569,'-5'-4'-231,"-2"3"324,1-2 0,1 2 0,-1 1 1,-1 0-1,-1 0 93,-1 0 1,0 3-1,0 1 1,1 1-82,-1 2 1,0 1 0,1 1-82,2 0 0,2-1 0,4 1 0,0 0-70,0 0 1,1 3-1,3 0 1,4-2-60,3 0 1,5-4-1,-3-1 1,2 0-10,0 0 1,-4-2 0,0 2 0,-1 0 64,-1 0 0,-4-2 1,-2 2 30,-2 2 0,-2 1 0,-2 1 0,-3 0 138,-2 0 1,-2 0 0,0-1-1,-2-2-32,1 0 0,-2-4 1,0 2-1,1-1-42,-1 0 0,1 0 0,3-4 0,-1-2-142,-1-3 0,4 1 0,-2-1 0,2 0-289,2-2 0,1-2 0,4-1 1,0-1-424,0 1 808,0 2 0,8-8 0,2-2 0</inkml:trace>
  <inkml:trace contextRef="#ctx0" brushRef="#br0" timeOffset="410">347 292 7435,'0'10'0,"0"1"0,0 2-320,0 1 0,3-3 0,0 3 0,0-1 460,1-2 1,-2-1 0,4-2 0,0-2 244,-1 0 1,3-4 0,-1 1 0,2-2-359,3-1 1,0-1 0,-2-2 0,1-3-45,0-1 1,2-3 0,-3-1 0,0-2-41,-2-1 0,-2 2 1,1-1-1,-2 0 9,-2 2 0,0 1 1,-4 1-1,-2 1 165,-2-1 1,-4 1-1,-3 2 1,-2 2 17,0 0 0,-2 3 0,1-2 0,-1 2-61,1 1 1,0 3-1,3 1 1,1 1 6,1 2 1,1 2 0,1 1-332,3 2 0,0 0 0,3-3-183,-1 0 0,0 0 0,4 0 31,2-1 0,2-3 1,3-2 401,1-2 0,0-1 0,0 0 0</inkml:trace>
  <inkml:trace contextRef="#ctx0" brushRef="#br0" timeOffset="1033">542 195 7445,'0'9'-9,"0"0"0,0 2 0,1 1 0,1-1 0,2 0 0,0 0 469,0 1 0,2 0 0,-3-1-423,-1 1 0,2 0 0,-1-3 0,-1 0 0,-1-1 84,-1 1 0,0-3-934,0 0 505,0-4 1,0-2-1,0-6 128,0-2 1,0-4 0,0 1 0,0 0 101,0 1 0,0-2 1,0 0-1,1 1 44,1 2 0,3 3 1,3 0-1,-1 0 115,-1 1 1,0 1 0,3 4 0,0 0 105,0 0 1,-4 3 0,1 2 0,0 2 59,-1 3 0,2 3 0,-4 0 0,-1 1-35,-1 2 0,2-3 0,0-1 26,-1 1 1,-1-3-407,-1 2 0,0-7 0,0-5-87,0-5 1,3-3-1,0-1 1,0-1-7,1-2 0,-2 0 0,3-4 0,-2 2 69,-1 1 1,3 2 0,0 2 162,0 0 1,3 1 0,-2 2 252,2 3 1,-2 6-1,-1 4 1,-1 3-92,-2 2 1,1 3-1,0-1 1,0 1-1,0-1 1,0-2-1,-1-1 1,0-1-1,0-1 1,2-1 0,1-2-134,2-3 0,1-2 0,1-1 0</inkml:trace>
  <inkml:trace contextRef="#ctx0" brushRef="#br0" timeOffset="1297">870 354 7547,'9'0'20,"0"0"0,-4-4 0,1-1 0,1-3 1,1-1 78,1 0 1,-1 0 0,-1-1 0,-1-1-7,0 0 0,-1-1 0,0 3 13,-1 0 0,-1 3 1,-4 1-1,-2 1-44,-3 2 0,-2 2 1,-3 3-1,-1 3 1,1 3-1,1 2-216,1 1 0,2 2 1,0-1-1,2 1 1,1 1-1,2 0 1,1-2-1,1 1 114,0 0 1,4-6-1,2 1 1,3-2 39,2-3-62,-1 0 1,8-4 0,-1 0-677,2 0 738,2 0 0,1-8 0,0-1 0</inkml:trace>
  <inkml:trace contextRef="#ctx0" brushRef="#br0" timeOffset="1888">1091 62 7438,'0'9'-415,"0"1"0,0 2 1,0 2 881,0 3 1,0 7 0,0 0 0,1 1 91,2 1 1,-1-5 0,3 1 0,-1-3-502,-2-1 0,2 1 0,0-6-366,1 0 0,-2-2-5,3 1 0,-1-7 111,4-5 1,-3-5-1,0-6 1,1-2 0,1 0-48,1-3 1,0 3-1,0 1 1,1 3 131,-1 0 1,5 1 0,-5 2 0,1 3 203,-1 2 0,0 1 1,-1 1-1,-1 3 80,-1 5 0,-1 1 0,2 3 0,-2 1 82,-1 0 1,-1-2-1,-3 1 1,-1 1 2,-2 0 1,1-3 0,-4 1 0,-1-2-125,-1-2 1,-1 1 0,0 0 0,0-1-56,1-2 0,-4-2 0,0-4-135,1 0 0,-2 0 0,2 0 0,-1-1 1,0-2-182,0-3 0,1-5 1,4-1-1,3 1-36,0-2 0,1 3 0,3-2 0,0 1-673,0-1 1,4 3 951,1-3 0,3-2 0,1 0 0</inkml:trace>
  <inkml:trace contextRef="#ctx0" brushRef="#br0" timeOffset="2230">1357 328 7569,'1'12'5,"2"-1"1,-2 1 0,3-3 6,0 0 0,-2-1 0,4-1 0,0-2 0,2-1 0,1-2 0,0-1 17,0-1 0,0 0 1,0 0-1,-1-1-50,1-2 0,0 1 0,0-4 0,0-1-3,0-1 0,0-4 0,-2 0 0,-1 1-51,-3-2 1,1 3 0,-1-2 0,-1 2 189,-1 1 1,-2 1 0,-2-1 0,-3 0 90,-2 0 0,0 3 0,-2 1 0,-1 1-82,-1 2 0,-3 1 0,4 1 1,0 0-84,1 0 1,1 4 0,0 2-1,0 2-153,0 1 0,5 3 1,0-1-1,1 0-257,0-1 1,0-1-1,4 0 1,1 0 368,1 0 0,7-1 0,0 1 0</inkml:trace>
  <inkml:trace contextRef="#ctx0" brushRef="#br0" timeOffset="2559">1764 292 7637,'-9'-3'0,"1"0"225,-1 1 1,0 1 0,-1-1 0,-1-1 37,-1 1 1,-2 1 0,2 1-1,1 0-134,1 0 1,1 3 0,0 1 0,1 0-55,-1 3 1,3 2 0,1 2 0,1 2-7,2 1 0,1 0 1,1 3-1,1-1-196,2-1 1,2-5-1,4 2 1,1-2-337,1-1 1,0-4-1,4-3 1,1-4-193,0-4 1,-1-6 0,0-3 654,1-1 0,-4-6 0,1-1 0</inkml:trace>
  <inkml:trace contextRef="#ctx0" brushRef="#br0" timeOffset="2804">1782 0 7569,'0'6'16,"0"0"0,0 1 0,-1 1 0,-1 1 1,-1 0-1,1 3 0,1 3 520,1 2 1,0 0-1,0 2 1,0 2-257,0 2 1,0 0 0,-1 1 0,-1 0 0,-1 1-151,1-2 0,1 2 1,1-4-1,0-3-325,0-2 1,0 0-1,0-4 1,0-1-648,0-2 0,0 0 0,1-1 2,2-2 0,-1-2 840,4-4 0,0-4 0,3-1 0</inkml:trace>
  <inkml:trace contextRef="#ctx0" brushRef="#br0" timeOffset="3317">1862 230 7713,'0'9'81,"0"0"1,-1 1 0,-1 1-1,-1 2 1,1 0 260,1 3 0,2 0 0,1-1 0,2-4-271,1-1 0,1-1 0,2-1 1,1-2-188,0-3 1,1-2 0,1-1 0,1-1-143,-2-2 0,3-5 1,0-5-1,0 0 23,0 1 1,-2-4-1,-3 2 1,-1-1 186,-1 1 1,-4 3-1,2-1 378,0 2 1,-3 4-84,2 0 0,-2 5 0,-1 1 0,0 5-36,0 3 1,0 2 0,0 1 0,1 1-99,2-2 0,-1 4 0,3 1 1,0 2-103,-1 0 0,1 1 1,2 0-1,-2 0-24,-1 3 0,2-1 0,-3 3 0,0 1 113,1-1 0,-3-1 0,1-2 1,-3 1 83,-2-2 0,-5-1 0,0-2 0,-3-2 99,1-2 1,-1 0 0,0-4 0,-1-1 3,1-1 1,-3-4 0,1 1-1,-2-2-311,0-1 0,1 0 0,-1-1 0,1-2-688,1-3 0,1 1 0,3-1-363,1-1 0,0-1 0,2-1-611,3 1 1686,2 3 0,1-3 0,0 3 0</inkml:trace>
  <inkml:trace contextRef="#ctx0" brushRef="#br1" timeOffset="-211727.73">1 692 7569,'0'-5'-365,"0"0"0,0 4 1,0 1-1,0 4 526,0 3 1,1 1 0,0 0 0,2 0 0,0 0 0,-1 0-1,1 1-19,-1 1 0,1-1 0,0 2-84,-1-2 0,1 1 0,0 1 1,-1-1-11,2 2 1,-2-3-1,2 2 1,0 0-28,-3-1 0,4 1 0,-1-2 0,2 0 0,-1 2 1,0 1 0,3-3 0,0 3 9,0 0 1,0-1 0,0 1 0,0 0-6,0 1 0,0-3 0,0 3 1,0-2-17,0-1 1,2 0 0,2-1 0,-1 2-8,1-1 0,1-2 1,-2 0 11,2 0 1,-3 0-1,3 0 1,2 0-5,0 0 1,0 0-1,1-1 1,1-1-1,1-1 10,0 2 1,3 0 0,-2 0-1,0-1 7,0-1 0,0 0 0,3 1 0,0-2-16,0 0 0,1-1 0,0-1 0,0 2-2,-1 0 1,0-2 0,0 1 0,1 0 5,0 0 1,0-1-1,0-1 1,-1 1-2,0 1 1,3-1 0,-4-2 0,1 0-21,0 0 1,3 0-1,-2 0 1,0 0 4,-1 0 0,-1 0 0,3 0 14,0 0 0,-1 0 1,-1 0-1,-1 0 1,0 0-10,0 0 1,-2 0 0,-3 0 0,0 0-5,0 0 1,-1 0 0,1 0 0,-1 0-9,-1 0 1,1 0-1,-3 0 1,0-1-28,-1-1 0,0 1 0,0-2-36,-1 2 1,-2 1-1,0 0-130,0 0 1,0 1-581,0 2 246,0-2 1,-3 5 533,1-3 0,-4-1 0,1-2 0</inkml:trace>
  <inkml:trace contextRef="#ctx0" brushRef="#br0" timeOffset="-209051.73">1732 970 8415,'4'8'0,"-1"0"0,-2 1 0,-1 2 0,1 2 0,1 3 273,0 2 1,1 0 0,-3 3 0,0 1 0,0 1-1,0 0 1,0-1 0,0-2-67,0 0 0,0 1 0,0-3 0,0-1-368,0-3 1,-1 0-1,-1-3 1,0-1-1,0-1-1125,1-1 760,1-4 0,0-1 0,0-7 1,0-3 525,0-3 0,-4-7 0,0 0 0</inkml:trace>
  <inkml:trace contextRef="#ctx0" brushRef="#br0" timeOffset="-208795.73">1637 1185 7462,'0'5'299,"0"0"0,1 0 1,1 0-1,3-1 1,0-2-101,0 1 1,0-1 0,4-2 0,1 0-217,1 0 1,-1 0 0,-2 0 0,1 0-278,2 0 1,-3 0-1,4-2 1,-2-2-359,1 0 1,0-1-1,-3-1 652,-1 1 0,1 0 0,0-3 0</inkml:trace>
  <inkml:trace contextRef="#ctx0" brushRef="#br0" timeOffset="-208443.73">1867 1209 7569,'0'7'-143,"0"1"330,0 0 0,1 0 1,1 0-1,1-1 78,2-1 1,-3 1-1,3-3-189,2 0 1,0 0 0,1-4 0,0 0-98,0 0 1,-3 0 0,0 0-129,1 0 0,1-4 0,1-1 1,0-2-1,-1-1-7,-1 0 1,0 0 0,-3 0-1,1 0 101,-1 0 0,0 1 0,-3-1 0,0 0 62,0 0 1,0 0 0,-1 0 70,-2 0 1,-1 0 0,-4 1 0,-1 1 9,-1 0 0,1 5 1,-2-2-1,2 2 8,2 1 0,-4 0 0,0 1-5,2 2 1,0 1-1,1 4 1,1 0-266,2 0 1,1 2 0,4 1-1165,0-1 1338,0-1 0,0 2 0,0 1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7:52.78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98 163 7328,'-5'-2'0,"1"0"33,-1 0 1,1 2 0,0 0 0,-1 0 0,-1 2 0,0 3 0,-1 0 0,1 2 0,-1-1 0,1 2 114,-1 0 0,1 0 0,0 3 0,1 0 0,1 0 0,1-1 0,2 1-28,0-1 0,1 2 1,0-3-71,0-2 1,3 3 0,2-2-1,0 0 1,2 0-62,-1-2 1,1 0 0,-1-1 0,1-1-63,-1-2 0,1 1 1,-1-3-1,1 0-405,2 0 0,-2 0 0,2-1 0,-2-1-117,0-3 0,-1 0 595,1-2 0,-1-2 0,1-1 0</inkml:trace>
  <inkml:trace contextRef="#ctx0" brushRef="#br0" timeOffset="395">149 260 7525,'0'7'0,"0"-1"0,0 1-7,0 2 1,0-3 0,1 2 0,1-1 0,2-1 169,0-1 1,1-2 0,0 2 0,0-1-89,2-1 0,-3-1 0,1-2 0,0 0-89,0 0 1,2 0 0,-1-1-3,1-1 0,-1-1 1,0-4-1,-1 1-46,-1-1 1,-1 0-1,0-1 1,0-1 53,-1 1 1,-2 1 0,0 1 0,0-1-25,0 1 1,0-1 0,0 1 0,0-1 53,-3 1 1,0-1 0,-4 2 35,1 0 0,-1 0 1,1 3-1,-1 1-3,1 0 1,-1 1 0,1 0 0,-1 0-69,1 0 0,-1 3 1,1 1-1,-1 2-93,1 0 0,-1 1 1,2-1-1,0 1-80,0-1 0,4 1 0,-1-1 1,1 1-78,1-1 0,1 0 1,0-1-1,2-1 263,1-1 0,3-1 0,3-2 0</inkml:trace>
  <inkml:trace contextRef="#ctx0" brushRef="#br0" timeOffset="992">331 182 7569,'0'7'0,"0"-1"-69,0 1 0,0 0 1,0 2 245,0 2 1,0-1 0,0 0-1,0 1 1,1 0 181,1 0 0,-1-2 0,1 1 0,-1-1-375,-1-1 1,0-1-568,2 0 455,-1-1 1,2-3-1,-3-3-132,0-4 0,0-1 1,0-2-1,0 0 13,0-2 1,1 1 0,0-2 0,1 1 38,0 1 0,1-1 0,2 0 175,0 1 1,2 1 0,-1 1 262,1 2 1,-1 1-1,1 3 1,-1 1 0,-2 1 0,2 2 0,-2 4 0,1 1 139,-1-1 1,0 1 0,-3 0 0,2 1-97,-2-1 0,0 2 0,-1-3 0,0 0-283,0 0 1,0-4-601,0 0 395,0-2 0,2-5 1,1-5-184,0-1 1,0-4-1,1 2 1,0 0 181,0 0 0,2 0 0,-2 2 0,1 1 56,-1 1 1,2 1-1,-2 2 193,2 2 0,1 1 0,-2 2 1,0 1 448,0 2 1,-1 2-1,3 1 1,-2 1-129,0 1 0,0 2 0,-1-1 0,0 1-127,-2 0 1,-1-3 0,-1 0-1,2 0-402,0-2 1,0 1-595,-2-1 1,3-2-1551,1-2 2318,-1-4 0,3-5 0,-3-3 0</inkml:trace>
  <inkml:trace contextRef="#ctx0" brushRef="#br0" timeOffset="1554">623 234 7569,'0'9'32,"0"0"1,2 0 0,0-1 0,0 1 247,-2 1 0,3 0 0,-1 2 1,-1-2-17,0-1 1,-1 2 0,0-2-104,0-1 1,0-1-551,0 0 1,0-5 128,0-2 0,0-2 1,1-6-1,0 0-22,1 0 0,0-4 1,-1 1-1,0-1 105,2-1 0,-1 0 0,-2 0 0,0 1 238,0 1 0,2 0 1,1 3 204,0 2 1,0 0-1,1 4-53,1 1 0,1 1 0,0 2 56,1 2 1,-1 4 0,1 1-1,-2 1-73,0-1 0,-2 0 1,-3-1-1,2 1-67,0-1 1,0 1 0,-2 0-18,0-1-259,0-1 1,0-4-205,0-3 0,0-5 0,0-4 0,1 1 37,1-2 0,-1 2 0,3-2 1,0-1 44,-1 1 0,-1 0 1,2 4 342,-1-1 0,2 3 0,-1 0 1,2 2 164,1 3 0,-1 2 0,1 4 0,-2 1 198,0 1 0,0 1 1,0 0-1,0-1-14,-1 1 0,1-2 0,-3-1-463,0 2 0,1-2 0,-1 2 18,-1-2 0,1-3-268,0-2 1,-1-1 289,4-1 0,-1-6 0,2-1 0</inkml:trace>
  <inkml:trace contextRef="#ctx0" brushRef="#br0" timeOffset="1923">876 267 7569,'0'6'0,"1"1"646,1-1-441,-2-2 0,6-1 0,-2-3 78,2 0 0,1 0 0,0 0 1,1 0-249,0 0 0,4-3 1,-2-1-1,0-2-151,-1-1 0,0-1 1,0-1-1,-1 1 10,-1 1 0,-1 0 0,-2 1-304,-2-1 1,-1 3 0,-2 0 376,-1 2 0,-2-1 0,-4 3 0,-1 1 155,1 1 1,-1 2-1,0 2 1,2 1 164,2-1 0,0 1 0,3 0 0,0 1-136,2 1 1,0 1 0,0-1 0,0-1-151,0-1 1,3 0 0,2-1-1,2 0-236,1-2 1,3 2-1,-1-2 1,-1-1-329,0-1 1,3-1 0,-1-1-1,0-1 563,0-1 0,4-1 0,-1-4 0</inkml:trace>
  <inkml:trace contextRef="#ctx0" brushRef="#br0" timeOffset="2332">1103 228 7721,'0'11'0,"0"-1"281,0-1 1,0 0 0,0-1 0,-1 2 0,0-1 66,-2 1 0,1-2 1,2-1-38,0-1 1,-2-2-388,0 1 0,0-4 1,2-1-1,0-4-290,0-2 0,2-1 1,0-2-1,0-1-20,1 0 1,-1-2 0,2 2-1,0-1 115,0 0 1,2 3 0,0 0 0,2 0 227,0 2 1,0 2 0,0 0 0,0 1 345,0 2 0,0 0 1,-1 2-1,1 1 178,0 2 0,1 3 0,-3 1 533,1 0-649,-1 1-148,1 0 0,-3 1 100,1 0 1,-4 3 66,1-3 1,0 1-93,0-1 1,-1-1-303,1 2 0,-2-3-183,0 0 1,0-3 0,0 0-1037,0 0 1,0-3-1,0-2 177,0-4 1,1-2 1051,1-3 0,2-1 0,2-3 0</inkml:trace>
  <inkml:trace contextRef="#ctx0" brushRef="#br0" timeOffset="2573">1375 1 7569,'0'6'0,"0"1"926,0-1-630,0 1 1,0 2-1,0 3-50,0 2 1,0 3 0,0 2 719,0 1-743,0-1 0,-2 1 0,0-1 0,0 0-103,2-2 1,0 1 0,0-3 0,0-1-352,0-3 1,0-1 0,2-2-1318,0 1 0,1-1 1548,-1-4 0,2-1 0,2-3 0</inkml:trace>
  <inkml:trace contextRef="#ctx0" brushRef="#br0" timeOffset="2773">1278 208 7817,'4'0'537,"1"0"0,2 0 1,1-2-383,2 0 1,-1 0-1,2 2 1,0 0-356,-1 0 0,3 2 1,-1 0-1,0 0 200,0-2 0,3 3 0,1 1 0</inkml:trace>
  <inkml:trace contextRef="#ctx0" brushRef="#br0" timeOffset="3107">1628 163 7569,'-7'0'165,"-1"0"216,-1 0 0,0-2 1,0 0-1,-2 0-46,-1 2 0,1 2 0,1 2 0,1 0-193,1 1 0,2-1 0,0 2 0,3-1-235,0-1 1,1 0 0,2 3-237,0-1 0,5 1 0,2-1 0,2 1 75,0-1 0,3-1 1,-2-1-1,3 1 41,0 1 1,-1 0-1,-1 1 1,-1-1-4,0-2 1,-4 2 0,-2-2 0,-1 2 32,-2 0 1,0 1-1,-2-1 1,-3 1 425,-3-1 0,-1 0 0,-1-1 0,-1-1 654,0 1 0,-2-2 0,1 0 0,-1-1-445,-1 0 1,0 1 0,0-3 0,1 0-526,1 0 0,-1-3 1,4 1-1,0-2-577,0-1 0,2-1 0,0 0-1552,2-1 2202,1 1 0,0-1 0,-1 1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9:44.05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14 54 7388,'-4'-3'-554,"1"2"1057,0-1 0,3 5 0,-3 3-167,3 2 1,0 4-1,0-1 1,0 1-116,0 2 1,0 0 0,2 0 0,0 0-52,0-2 0,1-2 0,-1 1-98,-1-2-486,3 0 0,-3-6 196,1-3 1,-1-3 0,-1-4 0,0-2 69,0 1 1,-3-4 0,1 1 0,1-1 71,0 1 0,-1-2 1,0 3-1,0-1 44,1-1 1,1 4-1,0-1 1,1 3 24,1 1 0,0 0 1,2 2-168,1-1 1,1 3 0,1-1 75,0 1 1,-1 4-1,1 1-948,0 2 1046,-4-2 0,3 2 0,-2-2 0</inkml:trace>
  <inkml:trace contextRef="#ctx0" brushRef="#br0" timeOffset="509">127 74 7458,'0'6'-178,"0"1"1,0 0 0,0-1 509,0 1 0,0 0 0,0-1-175,0 1 0,1 0 1,1 2-1,0-1-1,-1 1 0,1-2 1,-1 0-1,1-1-70,0 1 0,1 0 0,0-1 1,0-1-129,0-1 1,1-2-1,-1 2-12,1-1 0,0-1 0,3-2-115,0 0 1,-3 0-1,1 0 1,-1 0-48,0-3 0,1 0 1,-2-4-1,0 0 8,0 1 1,2-2-1,-1 0 1,-1-1 94,0 1 0,0-2 0,-1 1 0,-1-1 49,0 1 1,1-1-1,1 2 1,-2-1 71,0 1 1,-1 3-1,0 0 576,0 0-236,0 2 0,0 3 1,0 5-1,-1 3-40,-1 0 0,1 4 1,-1-3-1,1 2-82,1 0 0,0 1 0,1 0 0,1-2 303,2 0-489,-1 2 1,3-5-1,-1 2-515,1-1 128,0-2 1,1-2-369,0-2 1,2-1 229,0-1 1,0 0 484,0 0 0,-2-6 0,3-1 0</inkml:trace>
  <inkml:trace contextRef="#ctx0" brushRef="#br0" timeOffset="1400">327 34 7569,'0'6'6,"0"1"1,0 0-1,0 2 172,0-1 1,0 4-1,1-1 1,1 0 66,0 0 1,1-1-1,-2 1 1,2-1 4,-2 0 1,0-3-164,-1 2-241,0-2-41,0-3 0,0-4 0,0-4-49,0-2 0,0-1 0,0 0 0,-1 0 114,-1-2 1,1 2-1,-1-3 1,1 1 22,1 0 0,0 0 1,1 3-1,0-1 109,2 0 0,1 3 0,-1 0 454,1 1 1,0 1-182,3 2 0,-1 3 0,-1 2 0,-1 3 54,-1 0 1,-1 1-1,-2-1-275,0 1 1,0-2 0,0 2-218,0-2-715,0 0 614,0-3 0,2-4 1,0-5-1,0-1 31,1 0 0,-1-3 1,2 0-1,-1 1 113,1 0 1,0 2-1,1-1 1,-1 0 201,1 1 1,-1 2-1,1 1 169,0 0 0,1 3 0,0 0 0,1 4 275,0 2 1,-1 0 0,1 2-288,0 1 0,-1-2 1,-1 2-1,-1-1 1,-1 0 14,-2 1 0,0 0 0,-1-2-672,0-1 1,0 1-578,0 0 1,0-3 0,3 0 994,1-1 0,2-1 0,1-2 0</inkml:trace>
  <inkml:trace contextRef="#ctx0" brushRef="#br0" timeOffset="2050">581 74 7572,'-3'6'90,"1"1"1,-1 0-1,0 0 1,1 1-1,1 2 1,1-1-1,0 2 1,0-1-1,1 1 1,1 0 173,3 1 0,1-5 0,0 0 0,1-1 240,0-1-567,-1-2 0,2 0 0,0-3 0,1 0 0,-1 0 0,-1-1 0,0-1-178,0-3 0,-1-1 0,1-3 0,-1 1 75,-2-1 1,2 0 0,-4-1 0,-1 1 172,0-1 1,-1 0 0,0 2 0,-1-1 50,-1 1 0,-2 1 0,-2 0 0,-2 0 0,-1 1 1,2 0 0,-3 1-1,2 1 76,-1 1 0,0 1 0,2 2 0,0 0-90,1 0 0,1 0 0,1 0 0,-1 3-102,-1 1 1,1 2 0,1 1 0,-1 0-37,2 2 0,-2-2 0,2 3 0,2-1-243,0 0 1,1 0 0,0-3 0,0 1 66,0 0 0,1-1 1,1 0-1,2-1 270,2-3 0,1-1 0,0-1 0</inkml:trace>
  <inkml:trace contextRef="#ctx0" brushRef="#br0" timeOffset="2472">741 20 7460,'0'7'0,"0"0"0,0 2 0,0 0 181,0 2 1,-2-1 0,-1 2 379,2-1 0,0-1-328,1 1 1,2 1-1,1-2-250,1 0 0,0-2 1,3 1-1,0-4-58,-1 0 1,1-4 0,0 2 0,-1-3-32,1 0 0,0 0 0,-1-3 0,2-1-148,1-2 0,-2-1 1,1 0-1,-2-1 0,-1-1 1,-3-2 0,2 1 0,-1 1 123,-2-1 0,0 0 1,-1 2 680,0-1-350,0 0 1,-1 9-1,0 2 1,-2 3 223,2 2 0,0 2 0,1 2 1,0 1-273,0-1 0,2 1 0,1-3 0,0-1-465,0 0 1,2-2-1,0 1-281,1 0 0,0-4 593,1 0 0,0 0 0,-1 1 0</inkml:trace>
  <inkml:trace contextRef="#ctx0" brushRef="#br0" timeOffset="2787">947 160 7569,'0'7'-24,"0"-3"0,0-1 125,-3-3 1,3-1-1,-2-1 1,0-3 4,0-1 0,1 0 1,-1-2-1,0 0-25,0-1 1,1 0 0,-1 3 0,1-1 44,1 0 0,0 1 0,0-1 1,1 0-161,1 1 0,1 1 1,3 2-1,-2 0 110,1 1 1,-1-1-1,0 1 1,2 0 17,-1 2 1,0 2 0,-1 1 0,2 0-297,-1 0 0,0 1 0,-1-1 0,-1 0-402,1 0 0,-2-1 604,3-2 0,-1 0 0,3 0 0</inkml:trace>
  <inkml:trace contextRef="#ctx0" brushRef="#br0" timeOffset="3233">1147 7 7569,'0'-4'472,"0"1"1,-3 3-1,-1 0 1,-2 0-1,-1 0 34,1 0 0,-1 0 1,0 1-451,1 1 1,-1 1 0,1 2-112,2 0 1,0-1-1,3 1 1,-2-1-492,2 1 329,0 1 0,4 1-32,2 0 0,0-1 0,2 1 0,1 0-70,0-1 1,0 1 0,1 0 0,-2-1 65,0 1 1,-1 0-1,1-1 1,-1 1 248,-2 0 0,2-1 0,-4 2 518,-1 1-501,0-5-20,-1 8 0,-1-10 0,0 5 494,-1-1 0,-4-3 0,2 1 0,-2 0-134,-1 0 0,1-2 1,-2 2-1,0-2-79,-1 0 0,0-1 0,3-1 1,-2 0-345,-1 0 0,2 0 0,-2 0 0,2 0-300,0 0 0,3 0 0,-1 0-247,0 0 1,2-1 0,1-1 616,1-3 0,1-1 0,0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9:40.57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107 85 7569,'-7'0'143,"1"0"0,-1 0 74,0 3 1,-2-2 0,1 4 0,-1 0-38,-1 1 1,3-2-1,-2 1 1,2 0-117,3 1 0,-2 0 0,4 1-208,1 0 0,0-1 0,2 1 1,1 0 0,2-3 0,3 1 0,1-1-10,1 0 1,3-1 0,-2-1 0,1 1 109,1 1 0,-4-2 0,1 1 1,-1 1 107,-1 0 1,1 0 0,-6 3 212,-1 0 0,-1-1 1,-2 0-1,-2-1-114,-2 0 0,-1-1 1,0 2-1,-2-1 44,1 0 0,-2-4 0,2 2 0,-2-3-316,0 0 1,2 0 0,-1 0-903,1 0 0,2 0 407,-1-3 0,3 0 1,2-4 602,1 0 0,4 1 0,1-1 0,3 0 0</inkml:trace>
  <inkml:trace contextRef="#ctx0" brushRef="#br0" timeOffset="455">154 231 7569,'0'16'0,"0"-1"0,0 4 24,0-1 0,2 2 0,0 2 0,0 2 1,-2-1 344,0 0 1,0-3 0,0 0-224,0-3 1,0-1 0,0-4 0,1-2 6,1 0 0,-1-4-134,1-1-120,2-4 0,-3-1 1,1-7-1,-1-3 26,-1-3 1,0-1 0,0-2-1,0-4-256,0-1 1,0-4 0,0 2 0,-1-2 63,-1 0 1,1-2 0,-1 3 0,1 0 185,1 2 1,0 4 0,0 3 0,1 1 133,1 3 1,1 2 0,2 2 0,0 0 157,0 1 0,1 0 1,0 1 0,1 3 0,0 1 1,-1 1-1,2 2-65,1 2 0,-2 1 0,2 7 0,-2-1 93,0-1 0,-1 3 0,-2-2 1,-1 1-55,-3 2 0,0-3 0,0-1 0,-2 0 48,0-2 0,-3-1 0,0 0 0,-1-1-267,0-2 0,-3 0 1,0-2-1,1 0-69,0-1 0,-1-1 0,1-1 0,-1-2-594,2-1 1,1 0-1,1-3-544,0 0 1,4 1 1239,-1-1 0,-2 0 0,0 1 0</inkml:trace>
  <inkml:trace contextRef="#ctx0" brushRef="#br0" timeOffset="899">340 151 7623,'0'8'0,"0"0"0,0 1 0,0 0 257,0 0 0,0-1 0,1 3 0,1-2-138,0 0 1,0-2 0,-2 0-607,0-1 0,-1-3 237,-1-3 0,1-3 0,-3-3 0,1-1 109,1 0 1,-1 1-1,1-1 1,1 0 108,0 1 1,1-3-1,0 0 87,0 1 0,1 0 1,1 2-1,2 1 1,0 2 4,1 0 0,-1-2 0,3 3 254,-1 0 0,1 2 0,0 0-125,-1 0 0,1 0 1,-1 0-330,-2 3 0,2-2-564,-1 4 0,-2-4 704,2 1 0,-1-1 0,0-4 0,-1-1 0</inkml:trace>
  <inkml:trace contextRef="#ctx0" brushRef="#br0" timeOffset="1582">440 185 7339,'0'6'94,"0"1"1,0-3 0,1 1 0,1-1 0,3 0 0,1-1-1,3-1 168,-1 0 1,4 1 0,-3-4-1,1-1-208,-1-3 0,3-1 0,-3 0 0,1-1-48,-1 0 0,-2 1 0,-2-2-23,0-1 0,0 2 0,-1-2 0,-1 2-113,-3 0 1,0 3-1,0 0 1,-3 1 113,-1 1 0,-2 2 1,-1 0-1,1 0 28,-1 0 0,0 0 0,1 3 0,-1 1 34,0 2 0,1 1 0,-1-1 0,1 1 66,2 0 1,-2 2 0,3 0-1,1 1 6,-1-1 1,0 3-1,3-4 1,0 1-138,0-2 0,3 0 1,2-1-1,1 0-124,0-1 1,4 0 0,1-3 0,1 0-90,-1 1 0,2-2 1,-2 1-1,1-1 232,2-1 0,-1-3 0,0-1 0</inkml:trace>
  <inkml:trace contextRef="#ctx0" brushRef="#br0" timeOffset="2058">774 145 7569,'-3'-4'0,"-1"-1"0,-3 3 122,1 0 0,-2 1 0,0 1 1,-1 0 198,1 0 0,-2 0 0,1 1 0,-1 1 58,1 3 1,0 1-1,2 0 1,0 1-54,1 0 0,1 2 1,2 0-287,0 2 1,0-3-1,3 1 1,0 0-1,0 0 24,0-1 1,3-3 0,2-1-1,1-1-574,0-1 0,2-2 1,0 0-1,2 0 91,0-3 0,-1 0 1,1-5-1,0 0 89,-2-1 0,-1 0 1,-2 2-1,-2-1 129,0-1 0,0 0 0,-3 2 0,0 1 220,0-1 0,-1 3 299,-1 2 0,0 2 0,-1 2 93,0 3 1,0 1 0,3 0-162,0 1 0,0 2 0,0 0 0,0 0 0,0 0-86,0-1 1,1 1 0,1-1 0,1 0-424,0 1 0,2-1 0,1-3 1,1-1-358,0-1 0,0-1 0,1-2 616,1 0 0,3 0 0,-2 0 0</inkml:trace>
  <inkml:trace contextRef="#ctx0" brushRef="#br0" timeOffset="2593">974 185 7505,'0'-7'0,"0"0"82,0 1 1,0-1 0,-1 0 0,-1 1 0,-3 0 384,-1 1 0,0-1 0,-1 3 1,0-2-217,-2 1 1,1 2 0,-1 0-1,0 1-33,0 1 1,0 3 0,2 2 0,1 1-75,-1 3 1,0-1-1,1 4 1,1-1-125,1 2 0,2 0 0,0 0 0,1-1-184,1-1 1,0-1 0,1 1 0,1-2-52,3-1 1,1-2 0,3-2 0,-1-2-16,1-1 1,0-1-1,1-1 1,0-1-410,2-2 0,-2-5 0,1-2 0,-2 0 332,0 0 1,0 0 0,-2-3 0,-1-1 306,0 0 0,-3-2 0,-1 2 0,-1-2 0,-1 0 0,0-4 0,0 2 0,0 2 0,0 3 0,0-1 0,-1 7 0,-1-1 214,-2 5 1,0 4 0,1 5-1,1 3 702,0 0 1,-1 5-1,1 0 1,0 1-444,1 1 0,-2 2 0,1 2 0,0 1-218,1 0 0,1 3 0,0-5 0,0 1-240,0 0 0,3-3 0,2-2 0,1-3-488,0-2 0,1 0 0,0-3 0,2-1-336,-1-3 0,4-1 0,-1-1 0,2-1-459,0-1 1268,1-2 0,-1-6 0,0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9:39.40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148 0 7521,'-5'0'65,"1"1"1,-1 1 182,2 3 1,0 1 0,2 3 0,-1 0-54,0 2 1,0 2 0,2 3-1,0 0 25,0 1 1,0 1 0,0-1 0,0 1-58,0 0 0,0-3 1,0 0-1,0-1-90,0 0 0,0-2 0,0 0 1,0-1-328,0-2 0,0 0 0,0-2-840,0-1 258,0-2 1,1-2-1,0-4 836,1-2 0,1-2 0,-3-4 0,0 0 0</inkml:trace>
  <inkml:trace contextRef="#ctx0" brushRef="#br0" timeOffset="291">1 180 7569,'1'6'40,"0"-1"0,2 0 123,1 0 1,-2-1 0,3-1 0,2 1 0,1-1-48,0 0 0,2 2 0,-1-3 0,2-1-153,1 0 1,0-1 0,2 0 0,-2-1-1149,-1-1 0,1-2 1185,-3-2 0,3-1 0,-2 0 0</inkml:trace>
  <inkml:trace contextRef="#ctx0" brushRef="#br0" timeOffset="597">194 220 7613,'0'11'0,"1"0"0,1-2 0,0 0 0,2-2 0,1 0 0,1-1 0,1-1 0,0-1 0,-1-2 91,1 0 1,0-1 0,-1-1 0,1 0 0,0 0-1,-1-1 1,1-1 0,0-3 0,-1-1-111,1 0 0,-1-1 0,-2 0 0,-1 0-26,0-2 0,-2 2 0,1-2 0,-1 1 112,-1 2 1,-3-3 0,-1 0 0,-2 1 0,-1 3 0,0 1-1,1 0 277,-1 0-315,-3 3 0,3-2 1,-2 3-1,2 0 17,0 0 1,0 3 0,1 1 0,1 2-96,1 1 0,2 0 0,-2-1 0,0 1-629,0 0 0,3 2 1,-1-1-542,1 1 1219,1-2 0,3 0 0,1-1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9:51.37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 1 8181,'0'6'0,"0"1"0,0 0 0,-1 2 280,-1-1 1,1 4-1,-1-1 1,1 3 0,1 1-1,0 1 1,0 1 0,0 1 86,0-1 0,3 0 1,0-2-1,-1 0-316,1 0 1,3-3 0,-3-2-1,2 0-2,-1-2 1,1-1 0,1-3 0,1-1-412,0 0 0,-1-2 0,1 1 1,0-2-43,-1-2 0,1-2 0,0-3 0,1 1-95,-1-1 0,1 0 0,-4 0 0,1-1 232,0-1 0,0 0 0,-3 2 0,0-1 267,-2-1 0,0 0 0,0 2 0,0 0 0,0-2 0,0-2 0</inkml:trace>
  <inkml:trace contextRef="#ctx0" brushRef="#br0" timeOffset="354">160 161 7569,'-3'3'0,"0"1"0,3 2 304,0 1-96,0-1 0,0 2 1,0 0 83,0 1 0,0 0 0,0-3 0,0 1-224,0 0 0,2-1 0,1 1-423,1 0 0,-2-4 29,2 0 0,-2-3 1,2 0-1,-1-3-1407,-1-1 1733,1-2 0,1-4 0,3 0 0</inkml:trace>
  <inkml:trace contextRef="#ctx0" brushRef="#br0" timeOffset="659">154 61 7151,'-5'0'-265,"1"3"1,2-2 41,0 4 223,1-4 0,1 5 0,0-2 0</inkml:trace>
  <inkml:trace contextRef="#ctx0" brushRef="#br0" timeOffset="1222">214 147 7579,'0'5'158,"0"-1"0,0 1 0,0 1 0,2-1 0,1-1 199,1-2 1,0 3 0,3-3 0,-1 0-274,1-2 0,0 0 0,-1 0 0,1 0-86,0 0 1,-1-3 0,1-1 0,0-2-115,-1-1 1,0 1 0,-1-1-1,0 0-99,0 1 0,-2-1 0,0 0 166,0 1 1,-2 1-1,0 2 1,-2-1 54,-1 0 1,-3 3-1,1-2 1,-2 3 125,-1 0 0,0 0 0,1 0-73,-1 3 0,1 0 0,1 4 0,1 0 131,1-1 0,-1 2 0,1 0 1,0 1-35,0-1 1,1 2 0,2 1-1,0 0-111,0 0 0,2-2 0,1 1 0,1 0-139,1-2 1,1-3 0,0 0 0,1-1-6,0 0 0,2-1 1,-1-3-1,1 0-313,1 0 1,0 0 0,1-1 0,0-1-654,-2-3 0,3-1 1065,-1 0 0,-1-1 0,0 0 0</inkml:trace>
  <inkml:trace contextRef="#ctx0" brushRef="#br0" timeOffset="1656">567 74 7569,'0'-7'296,"0"4"0,-3 0 0,-1 2 19,-2-1 1,-1 1 0,0 0 0,-2 2-87,1 3 0,-4 0 1,4 1-1,-1 0-132,2 1 1,0 3 0,1-1 0,1 1-33,1-2 0,2 0 1,0-1-1,1 1-342,1 0 0,1-1 1,2 1-1,3-1-19,2-2 1,2 2 0,-1-1-264,2 1 509,1-3 0,1 3 0,-1-2 1,-2 1 5,0-1 62,-1 0 0,-3 1-143,1-1 224,0 1-21,-4 1 0,0-1 0,-3-1 104,0 1 1,0-1 0,0 1 0,-3-1 33,-1 0 1,-2 1 0,-1-2 0,1 0-47,-1 0 1,0 1-1,-2-1 1,0 0-54,-2 0 1,3 0-1,-3-1 1,2 0 40,0-1 1,2 0 0,0-1 110,1 0-1169,-1 0 1,1-1 243,2-1 57,1-2 1,3 0-1,0 0-262,0-2 1,0 0 860,0-3 0,3-2 0,0-2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9:49.58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100 1 6341,'0'6'853,"0"2"0,0 1-574,0 2 1,0 4-1,0 1 1,0 1-1,0 1 1,0 2-1,0 0 1,0-1 107,0-1 0,0 0 1,0-1-1,0-2-328,0-1 1,0 1 0,0-5-611,0 1 0,0-2-237,0-2 1,0-4 0,1-2 16,1-3 1,-1-3 0,1 0 770,-1-3 0,2-3 0,1-2 0</inkml:trace>
  <inkml:trace contextRef="#ctx0" brushRef="#br0" timeOffset="408">0 201 7569,'3'4'10,"-1"1"84,2 0 1,1-1-1,1-1 1,1 0-1,0-1 1,2 1-1,0-1 318,2-1 1,0 0-336,2-1 1,0 0 0,0 0 0,-1 0 59,-1 0 1,0-2 0,2-1-1,-2 0-129,1 0 0,-4-2 0,1 0 1,-2 0-142,0 1 1,-1-2 0,0 1 10,-1-1 1,0 2 0,-3 0 89,0-2 1,-2 3 0,0-2 49,0 0 1,0 2 0,-3 1 51,-1 1 1,-2 1 0,-1 0-17,1 0 0,0 3 0,1 1 0,1 2 58,1 1 0,-2 0 0,1 2 0,0 0 38,2 2 1,1-2 0,1 1 0,0 0-79,0 1 1,1-2-1,1 1 1,3 0-129,1-2 1,1-1-1,1-1 1,2-1-226,0 0 0,-1-4 1,2 1-1,1-1-391,1-1 0,0-1 0,0-1 0,0-3 672,-2-3 0,2 0 0,-3-7 0,3 1 0</inkml:trace>
  <inkml:trace contextRef="#ctx0" brushRef="#br0" timeOffset="755">394 47 6295,'-3'7'482,"2"0"1,-1 0 0,1 1-242,1 1 1,0 3 0,0-2 0,0 1 60,0 1 0,0-1 0,0 2 0,1 0-129,1 1 0,-1-1 0,1 0 0,-1 0-124,-1-2 1,0 2 0,0-2 0,0 1-471,0-1 0,0 1 1,0-3-75,0-1 1,0-1-605,3 0 1,-3-4 1098,3-3 0,0-3 0,1-4 0</inkml:trace>
  <inkml:trace contextRef="#ctx0" brushRef="#br0" timeOffset="1078">480 67 7527,'0'5'67,"0"-1"1,0 1 44,0 1 1,0 1 0,0 0 0,0 2 208,0-1 1,0 4 0,0-1-1,0 0-68,0 0 1,0 0 0,0 2 0,0 1-5,0-1 0,0-2 0,0 0 0,0 0-433,0 0 0,0-2 0,0-2 0,1 0-414,1-1 0,-1-1 0,2-1-99,0-1 1,-2-1 696,4-2 0,-1-3 0,3-1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45:40.32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104 221 6064,'0'-7'185,"0"1"0,0-1 47,0 1 0,0 1 130,0 1 1,0 0-40,0-3 1,0 3-95,0 0 1,0 2 0,-2-2 27,-3 1 0,-1 1 0,0 2-85,0 0 0,-3 0 0,0 0 0,1 1 14,1 1 1,1-1 0,1 4 0,1 0-39,-1 0 0,0 2 0,0-1 1,1 2 11,1 0 1,-1 2 0,2 3-1,0-1-74,2-1 1,0 1 0,0-3 0,3 1-319,1-1 1,2-1-1,0-3 1,1-1-101,2-2 1,-2 1 0,3-3 0,-2 0-10,1 0 1,0-3-1,-3-2 1,0 0 1,1-2 0,-1-2 0,0 1 1,-1-1 68,-3 0 0,-2 2 1,0-3-1,0 2 143,0-1 0,0 2 0,0 3 293,0-1 0,0 2 70,-2 1 0,1 2 0,-1 2 0,1 3 4,1 0 1,0 2 0,0-1 0,0 1 256,0 2 0,2-2 0,0 3 0,0-2-294,-2 1 0,3 0 1,-1-3-1,1 1-531,0-1 0,2-2 1,-3 0-1,2-1-1083,1-2 1411,1 0 0,0 2 0,1 1 0</inkml:trace>
  <inkml:trace contextRef="#ctx0" brushRef="#br0" timeOffset="322">273 175 7569,'-6'0'173,"-1"0"-68,1 0 1,0 1 0,0 1 0,0 0 231,-1 2 0,-1 0 0,2 3 1,-1-1-107,1 1 1,0-1-1,1 1 1,1 1 13,1 1 1,-1 2-1,2-2 1,1 1-135,0-1 0,1 0 0,1-3 0,1 1-95,2-1 0,2 0 1,1-1-1,1-2-248,1 0 1,2 0 0,-1-3 0,1-1-408,0-1 0,0-2 0,1-3 0,-1-1 639,0-1 0,0-5 0,2 0 0</inkml:trace>
  <inkml:trace contextRef="#ctx0" brushRef="#br0" timeOffset="653">344 0 7569,'0'7'46,"0"-1"0,0 1 183,0-1 1,0 4-1,0 0 1,0 3 19,0 2 0,3 0 1,-1 1-1,0 1 0,0 0 1,0 0-1,0 0 0,-1 0 40,1-1 1,-1-1 0,2-2 0,-1 0 0,0-1-329,0-1 1,-2-2 0,0-2-1,0-1-636,0 1 1,1-4-1898,1-1 2572,-1-1 0,-1-7 0,-4-1 0</inkml:trace>
  <inkml:trace contextRef="#ctx0" brushRef="#br0" timeOffset="1012">331 195 7172,'3'-4'241,"1"1"0,2 1 1,1 0-78,-1 1 1,3 0-1,0 0 1,-1 0-89,-1-1 1,1-1 0,1 3-1,0 0-130,0 0 1,-2 0 0,2 0-1,-2 0 108,0 0 0,-1 1 0,1 1 24,-1 0 1,1 3 0,-2-1 43,0 2 0,-2 0 0,-1 1 0,0-1 127,-1 1 1,0-1-1,-1 1 1,0-1-63,0 1 1,0 1 0,0 1 0,0-1-91,0-1 1,0 0 0,0-1 151,0 1-1078,0-1 1,1-2-580,1-2 0,-1-4 1408,4 0 0,-4-6 0,2 1 0</inkml:trace>
  <inkml:trace contextRef="#ctx0" brushRef="#br0" timeOffset="1238">494 65 7266,'0'-4'2624,"0"-1"-2641,0 4 0,0-2 17,2 3 0,2 3 0,3 1 0</inkml:trace>
  <inkml:trace contextRef="#ctx0" brushRef="#br0" timeOffset="1751">597 175 7600,'-2'5'146,"0"-1"1,-1-2-1,2 3 1,-1 2-1,0 1 1,1 0-1,1-1 1,0 1 301,0 1 1,3 2-1,2-2 1,0-2-343,-1 1 1,2-2 0,-2 0 0,2-2-77,0-2 1,0 0 0,-1-1-151,-1 1 0,1 1 0,1-4 0,1-1 1,-1-2-25,1 0 1,-3-1-1,0 0 1,1-3-137,-2 0 0,2-2 0,-3 3 0,0-2 137,-1 1 1,1 1 0,0 0 0,-1-1 138,0-1 1,-1 0 0,-1 3-1,0-1 7,-1 1 1,-3-1 0,0 1 0,0 0 91,-2 2 1,1-1 0,-1 2-1,1 0 319,-1 0 0,-1 1 0,-1 2-235,1 0 0,1 2 0,0 1-239,1 1 0,1 0 0,2 2 0,-1 1 0,1-1 51,1 1 0,-3-1 1,3 1-1,1-1-580,0 1 0,1 1 1,1 2-1,1-1 589,2 1 0,2 1 0,0-1 0</inkml:trace>
  <inkml:trace contextRef="#ctx0" brushRef="#br0" timeOffset="2348">759 123 7569,'0'7'297,"0"-1"0,0 3 1,0 0-1,1 2 0,1 0-33,0 1 1,0 1-1,-2 0 1,1 0 0,0-2-1,1-1 1,0 0-1,-2-2 1,0 1 120,0-1 1,0-1-1,0-3-651,0 1-282,0-2 1,0-1 261,0-4 0,0-1 0,0-5 0,0 0-4,0 0 0,3-1 0,-1 2 1,1-1 58,0-1 0,2-1 1,-3 1-1,2 1 112,1 1 1,1 0 0,0 1 0,-1-1 146,-1 1 1,0 2-1,3-1 133,-1 0 1,1 2 0,-1 0 0,-1 1 64,-1 0 1,0 0 0,3 2-56,-1 0 0,1 0 1,-1 1 139,1 1 0,-1 1 0,0 4 1,-1-1 7,-1 1 1,-2 0-1,1 1 1,-1 1-21,0 1 0,0-1 1,-1 2-1,0 0-179,1-1 1,1 1 0,-3-1 0,0-1-24,0 0 0,2 0 0,0-2 0,-1-1-142,0 1 0,-1-1 1,0 0-1,0 1-336,0-1 1,2-1-632,0-1 0,3-3-206,0-1 1,0-3 1217,-1-4 0,5 1 0,-2-1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9:48.58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88 1 8133,'0'6'0,"0"2"238,0 1 1,0 1 0,0 4 0,0 1-16,0 0 0,0 3 1,0-1-1,0-1-60,0 0 1,0 2 0,0-2 0,0 0-107,0-2 1,0 1-1,0-5 1,0 0 34,3-1 1,-3-1 0,3-2-470,-3 1 1,0-2 0,1-2-212,1 0 0,-1-1 1,1-5-1,-1-1-113,-1-2 1,2-4 700,0-1 0,1-4 0,-3-2 0</inkml:trace>
  <inkml:trace contextRef="#ctx0" brushRef="#br0" timeOffset="342">8 174 7804,'-3'5'0,"1"-1"0,1 1 0,0 1 444,1 1 0,1-3 1,1 1-1,2-1-508,2 0 0,3-1 1,1-3-1,0 0 0,2 0 1,0 0-1,0-1 1,1-1-1122,1-3 0,1-3 1185,-2-1 0,1-3 0,-1 2 0</inkml:trace>
  <inkml:trace contextRef="#ctx0" brushRef="#br0" timeOffset="633">188 201 7408,'0'9'0,"0"0"0,0-1-32,3-1 0,-2 0 0,4-1 0,0 1 0,1 0 0,0-1 0,1-2 0,0-2 351,-1-1 1,3-1-1,0 0 1,-1 0-355,0 0 1,1-3-1,-1-1 1,1-3 26,-2-2 1,0 2 0,-1-3 0,-1 1 0,-2 0 0,0 1-1,-1 1 1,-2 0 0,-2 0 0,-1 1-79,0-1 145,-5 0 1,1 3 0,-3 0 0,1 1 0,0 2 0,-1 0 0,0 1 0,0 0 0,1 1-1,0 0 1,2 2 0,0 1 598,1 1-753,-1 1 0,1 1 0,2-1 0,1 1-22,0 0 0,2-1 1,-1 1-1,1 0 1,2-1-1,1 1-800,2 0 1,2-3 916,1 1 0,0-1 0,-1 3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8:40.770"/>
    </inkml:context>
    <inkml:brush xml:id="br0">
      <inkml:brushProperty name="width" value="0.04286" units="cm"/>
      <inkml:brushProperty name="height" value="0.04286" units="cm"/>
    </inkml:brush>
    <inkml:brush xml:id="br1">
      <inkml:brushProperty name="width" value="0.04286" units="cm"/>
      <inkml:brushProperty name="height" value="0.04286" units="cm"/>
      <inkml:brushProperty name="color" value="#004F8B"/>
    </inkml:brush>
  </inkml:definitions>
  <inkml:trace contextRef="#ctx0" brushRef="#br0">335 662 6612,'0'-3'235,"0"3"1,-3 3 0,1 3 0,0 2-117,2 1 1,0 2 0,0 3-17,0 0 0,0-1 0,0 2 0,0 0 0,0 1 4,0-1 0,0 2 0,0-1 0,0-1-49,0-3 0,0 0 0,0-2 0,0 0-114,0 0 0,0-1 0,0-2 0,-1-1-209,-1-1 0,1 1-725,-1-1 636,1-2 0,0-1 354,-1-4 0,1-2 0,-2-3 0</inkml:trace>
  <inkml:trace contextRef="#ctx0" brushRef="#br0" timeOffset="309">231 820 7158,'-4'0'66,"0"1"536,1 1 1,1-1-548,2 4 0,3-3 0,0 1 0,2-1-103,0 0 0,0 1 1,3-3-1,2 0-149,-2 0 1,2 0-1,0 0 1,0 0-934,0 0 1130,-1-4 0,1-2 0,1-5 0</inkml:trace>
  <inkml:trace contextRef="#ctx0" brushRef="#br0" timeOffset="672">383 861 7569,'0'9'-28,"0"1"0,2-1 1,1-2 96,1-1 0,-2 1 25,3 0 0,-1-1 0,3 0 0,0-2-73,0-1 0,0-1 1,0-2-1,0 0 1,0-1-1,-1-1 1,1-3-1,0-1 1,0-2-65,0-1 0,-1 2 0,-1-3 1,-1 1-1,-1-1 0,-1 1-143,-1-1 197,-1 3 1,0-3-1,-1 3 1,-1 0-18,-3 0 1,-1 2 0,-1 2-1,-1 0 80,-1 1 1,1-1 0,-1 1 0,-1 0 30,1 1 0,0 4 1,2 0-1,0 1-45,0 1 1,3 1-1,0 1 1,0 1 0,1 0-426,0 1 0,1 0 1,2-2 364,0 0 0,0 3 0,0 1 0</inkml:trace>
  <inkml:trace contextRef="#ctx0" brushRef="#br1" timeOffset="-5267">3280 22 6538,'4'-3'688,"-1"1"-527,-3-3 1,0 3 0,-1-2-59,-1 1 1,0 1-33,-2 2 0,2 0 1,-3 0-1,0 0 8,-2 0 0,1 0 0,-1 0 0,0 0-22,0 0 0,-2 0 1,0 0-1,-1 1-5,0 1 1,2-1 0,-3 1 0,1 0-47,-1 0 0,-1-1 0,-2 2 0,-1-1 25,-1 0 0,-3 4 0,2-3 0,0 2-64,-2 0 1,1-1 0,-1 3 0,-1 0-1,-1 0-14,-1 0 1,2 0 0,-4 2 0,-1 1 47,-2 0 1,0 2 0,-2 2 12,1-1 0,1-1 1,-4-1-1,1 2-10,3 0 0,-3 0 1,2 1-1,-1 0-7,1 0 1,-4-1-1,6 1 1,-1 0-31,1 0 1,1-1-1,-4 1 1,1 0-1,0 0 1,0 0 0,4 0 0,1 1 35,-1 1 1,1 0-1,2-2 1,2 0-14,0 0 0,0 0 0,3-1 0,1-1 74,0-1 0,4-2 0,2 0 0,-1-2 0,1 0-55,1 0 1,1 0 0,2-1-76,0-1 0,3-1 0,-1-3-19,0 1-833,3 1-418,-4-3 1336,4 0 0,4 0 0,-1 0 0</inkml:trace>
  <inkml:trace contextRef="#ctx0" brushRef="#br0" timeOffset="1366">706 820 7464,'1'8'17,"1"1"1,-1 0 0,1 4 0,0 2 0,-1 2 0,2 2 0,0 1-1,1 1 1,-2-1 154,1-2 0,-2 2 1,1-2-1,-1 1-133,-1 0 0,0-3 1,0-3-1,0-1-74,0-3 0,0-1-115,0-1 136,0-4 1,0 0 0,0-6-1,-1-1 1,-1-3-79,0-2 0,-2-3 0,0-4 0,1-1 26,0-1 0,-1-3 0,1 2 1,1-3-8,-1 2 1,2 0 0,-1 1 0,1 0 80,1 1 1,3 1 0,0 3-1,0 1 26,3 2 1,0-2-1,0 4 1,-1 2 44,0 1 1,0 0-1,1 2 1,1 1 27,0 0 0,1 3 0,0 3 1,1 1 56,0 2 0,-1 2 0,-2 1 0,0 3 12,-1 1 0,-1 0 0,-3-1 1,2-1-49,-2 1 1,-1-1 0,-1 0-1,-2-1-86,-1-2 1,-1 0 0,-2-1 0,1 0-61,-1 0 0,0-3 1,0 0-1,0-1-128,0-1 1,0-2 0,0 0 0,0 0-175,1-3 0,-1 0 1,0-3-1,1 0-73,1-2 1,2 0 0,3 0 0,0 0 392,0-1 0,0-1 0,0 1 0,3 1 0,1-2 0</inkml:trace>
  <inkml:trace contextRef="#ctx0" brushRef="#br0" timeOffset="1852">851 655 7384,'0'7'-382,"2"-1"0,0 2 1,0 1 758,-1 0 0,1 4 0,0 0 0,0 2-138,-2 0 1,0 2-1,0 0 1,0 1-138,0 1 1,0-3 0,0 1 0,0-3-81,0 0 0,0-1 0,0-2 1,0-2-172,0-1 0,0-1-534,0 0 533,0-3 1,0-4 0,0-5 0,0-1 31,0-1 0,1-2 0,1-1 1,1-1 22,1-1 1,-2 2 0,2 0 0,1 1 89,-1 0 0,2 0 0,-1 2 121,1 0 1,1 3 0,-1 2 57,1 1 1,-2 4-1,-1 2 1,0 2 18,-1 2 1,-1 1 0,1 2 0,-1-1-16,1 2 1,-1-1 0,-2 0 0,0-1-222,0-1 1,0-1-1,0-2 1,0 0-347,0 0 1,2-3 0,1 0 139,1-1 1,0-1 248,0-5 0,6-4 0,-3-3 0</inkml:trace>
  <inkml:trace contextRef="#ctx0" brushRef="#br0" timeOffset="2191">1016 861 7219,'1'7'-99,"1"0"1,-1 0 0,2 0 0,-1 0 0,1-1 193,1 1 0,-2-2 1,3-1-1,0-1 1,1-2-1,1 0-17,0-1 1,0 0-1,0-1 1,0 0-79,0-1 1,-1-4 0,1 2-17,0-3 1,-2 1 0,-1-1 0,-1 0 23,1 0 0,-2-2 0,0 0 1,-1 0-1,-1 2 38,0 0 1,-3 0 0,-1 0-23,0 0 0,-4 1 0,1 1 0,-2 2 0,0 1 67,0 0 1,0-1-1,1 4 1,0 1 65,-1 0 1,-1 3-186,4 0 0,-1 1 1,0 1-1,1 0 0,1 0 1,2 0-133,0 2 0,2-1 0,-1 1 0,1-1-227,1-1 0,3-1 0,2-1 387,1 0 0,4-1 0,1 3 0</inkml:trace>
  <inkml:trace contextRef="#ctx0" brushRef="#br0" timeOffset="2500">1202 634 7557,'0'7'91,"0"0"1,0 0 0,0 3 0,0 1-1,0 2 1,0 2 201,0 1 1,0-1 0,0 3 0,0-1-150,0 1 0,0-3 1,0 1-1,0-1-161,0-2 1,0 1 0,0-1 0,0-1-239,0-3 0,0 1 1,0-1-358,0-1 0,0-2-103,0-2 715,0-2 0,-3-5 0,-1-5 0</inkml:trace>
  <inkml:trace contextRef="#ctx0" brushRef="#br0" timeOffset="2819">1147 813 7569,'0'6'-25,"2"-1"0,1-1-16,1-1 0,0 0 0,1-1 0,0 0-113,0 0 1,3-1-1,1-1 1,0 0 153,-1 0 0,1 0 0,2 0 0</inkml:trace>
  <inkml:trace contextRef="#ctx0" brushRef="#br0" timeOffset="3086">1298 909 7509,'5'11'0,"-1"-2"0,2-2-147,0-2 1,1-2 0,-1-3 0,1 0 365,0 0 0,0-1 0,0-1 1,0-3-159,0-1 1,-1-1-1,-1-1 1,0 0-24,0-1 0,-2 0 1,-1 2-1,-1 0 19,-1 0 0,0 2 0,-1 1 1,-1-1-1,-3-2 0,-3 1 1,-1 1 0,1 0 0,-2 4 0,0-1 0,0 1 1,0 1-1,1 0 0,2 0 0,1 1-22,1 1 1,0 2 0,2 3 0,0-1-140,0 1 1,-2 1 0,3 0 0,0 2 0,1-2 0,2 0 0,1 0-708,3-1 810,1 1 0,1-1 0,0 4 0</inkml:trace>
  <inkml:trace contextRef="#ctx0" brushRef="#br0" timeOffset="3559">1601 841 6722,'-3'-7'-5,"1"3"0,-2 1 0,1 0 256,-1 1 1,-1 0 0,-2 2 0,0 0-55,1 0 0,-4 0 0,1 1-104,1 1 0,0 1 1,1 2-1,0-1-26,0-1 1,4 3-1,0-2-22,3 2 0,0 0 0,3 0 0,1-2-191,2 2 1,4-2 0,2-1 0,1 1 66,1 0 0,-1-2 0,-1 2 1,-2 0 85,0 0 1,-3-2 0,-3 3 0,-1 0 91,-1 1 1,-2 1 0,-3 0-4,-1 0 1,-2 0 0,-2-1-1,0-1-25,-2 0 0,-1-4 0,1 2 0,0-3-73,0 0 1,0 0 0,2 0 0,-1 0-161,0 0 0,2 0 1,0-3-1,2-1-80,1 1 1,1-4 0,-1 3 0,1-2 15,2-1 1,1 0 0,1 0 225,2 0 0,2 0 0,-1 0 0</inkml:trace>
  <inkml:trace contextRef="#ctx0" brushRef="#br0" timeOffset="4010">1621 648 7362,'4'3'-22,"-1"1"0,-2 3 0,1 3 388,0 1 1,1 3 0,-1 1 0,0 2-179,-1 0 0,1 1 1,-1 1-1,2 0-82,-2 0 0,0-3 0,-1 1 0,0-3-126,0 0 0,0-3 0,0 0 0,0-1-174,0-2 1,0-2-1,1-2-115,1-1 0,-1-2 150,1-3 0,0-2 1,-1-4-1,2-1-31,1-2 1,-2 0-1,3 0 1,0 1 84,1 2 1,1-2 0,0 1 251,0 0 0,0 3 1,0 1-17,0 3 1,0 1 0,-1 2-1,-2 1 0,-1 3 0,0 3 1,-1 2-1,-1 0 71,0 0 1,-1 1 0,0-2 0,0 0-296,0-2 1,0 0-1,1 0-487,1 0 0,2-1 1,3-1 579,0-3 0,0-4 0,0-2 0</inkml:trace>
  <inkml:trace contextRef="#ctx0" brushRef="#br0" timeOffset="4367">1842 875 7389,'0'7'-126,"2"0"1,1 0 0,0-1 0,1 1 225,0-3 1,0 2 0,3-4 0,0-1 31,0 0 1,0-1 0,0 0-1,0-1-101,0-1 0,-1-2 1,1-3-1,0 0-49,0 1 0,-1-2 0,0 0 0,-3-2 94,0 2 1,0 0 0,-3 1 27,0-3 0,-1 4 0,-1-2 0,-3 0-28,-1 0 0,-3 3 0,-1 1 1,0 0 72,0 0 1,0 3 0,2-2-1,-2 2-97,2 1 0,0 1 0,1 2-98,1 1 1,-1 4 0,1 0 0,0 0-93,2 0 1,2 1 0,0-2 0,1-1-49,1 1 1,0 2 0,0 1 0,1-2-503,1 0 1,2-1 687,3-1 0,0 1 0,0 0 0</inkml:trace>
  <inkml:trace contextRef="#ctx0" brushRef="#br0" timeOffset="4884">2021 875 7569,'0'11'0,"0"-1"0,0 0 156,0 1 1,0 3 124,0 2 1,0 1-1,0 5 1,0 1 0,2 2-1,0 2-128,0 0 1,1 0 0,-1-2 0,0-2-150,1-1 1,-2-4 0,2-1 0,-3-2 0,0-3-32,0-1 0,0-2 0,0-2-41,0 0 0,0-4-69,0-3 1,0-6-1,0-6 1,0-1-6,0-3 1,0-3-1,0-4 1,0-3-13,0-1 1,-2-5 0,-1 2 0,0-2 0,0-1-18,1 1 1,2 5-1,0 0 1,0 3 159,0 2 1,0 3-1,3 3 88,1 2 1,2 3-1,1 1 1,0 1 48,0 0 1,0-1 0,0 4 0,2 1-20,0 0 0,0 4 0,-1-1 0,0 1 28,1 1 0,1 3 0,-3 2 1,-1 3 61,1 1 1,-1 3 0,-1 0 0,-3 1 54,-1 1 1,-1-1 0,0-1 0,0-2-12,0 0 1,-3 2 0,-2-3 0,-1-1-160,-1 0 1,1-3-1,-1-1 1,0-1 0,0 0-149,0 0 0,0 0 0,0-3-293,0 0 0,0-3 0,1-2 1,-1-1-261,0-1 0,1 0 0,0 1 0,3 1-1177,-1 0 1796,2 1 0,-1-3 0,-1 0 0</inkml:trace>
  <inkml:trace contextRef="#ctx0" brushRef="#br0" timeOffset="12119">2557 772 7569,'0'-7'29,"0"0"0,0 2 0,0 2 145,-3-1 0,3 1 0,-3 2 0,0-1 1,-2 0-1,-1 1 0,-1 1 35,0 0 1,0 0 0,1 1 0,1 1-111,0 3 0,1-1 0,-3 0 0,2 2-13,0 3 1,2-1-1,-3 1 1,2 1-58,1-1 0,0 3 0,2-1 0,-1-1-98,0 0 0,2 0 0,2-1-113,0-1 0,3 0 0,0-2 0,1-1 77,1-3 1,0-1 0,0-1-113,-1 0 0,1-1 0,0-1 0,-1-3 36,-1-1 0,1-1 0,-2-1 0,0 0 7,-2-1 1,1-1 0,-1 1 0,0 0 91,-1 1 0,-1 0 1,0 1 103,0 0 230,0 0 1,0 4 271,0 3 0,0 6-142,3 3 0,-3 2 0,3-1 0,0 1-142,-1 1 0,1-1 0,-1 0 0,1-1 1,0 0-80,0 0 1,2-1 0,-1-2 0,1-1-293,-1-1 0,2 0 0,2-2 0,1-2-339,0 0 1,1-4 0,2-2-1,0-1-388,-1-1 1,2-2 857,-1 0 0,-2-3 0,0 1 0</inkml:trace>
  <inkml:trace contextRef="#ctx0" brushRef="#br0" timeOffset="13645">472 1377 7569,'0'-7'-416,"0"3"727,0-1-157,0 4 1,0-2 0,0 6-62,0 1 1,0 3 0,0 2 0,0 3 61,0 1 1,2 3-1,2 2-73,-1 1 1,0-2-1,1 3 1,1-2-1,-1-1 9,1 0 1,-3-1 0,1-2-1,-1-1-256,0-2 1,0 2-1,-2-4-277,0-1 0,1-2 205,2-2 1,-3-2 0,0-1 145,-1-2 1,-5-1-1,3-2 1,-2-2 31,0 0 0,1-2 1,-2 0-1,0-2 49,2-1 1,0 0 0,-1-3 0,2 0-38,0-2 0,2 1 0,-1-1 0,1 1 12,1-1 0,0 1 0,1-1 0,1 2 10,0 3 0,3-2 0,0 2 0,0 0 145,0 2 0,1 2 1,-1 0-1,0 0 18,0 0 1,1 3-1,-2 2 1,2 1-35,1 1 1,0 0-1,1 1 1,0 1 55,1 3 1,1 1-1,-4 1 1,1 2 75,-3 0 1,1 3 0,-1-3-1,-1 1-36,0 0 1,-1 0 0,-2-1-1,0 0-99,0-1 1,0 0 0,-1-1-81,-1 0 0,-2 0 0,-3-1 0,0-2-47,0-1 1,1 0 0,-2-1 0,-1-1-310,0 0 1,0-1 0,2 0 0,0 0-66,0 0 1,1-2 0,-1-1-82,0-1 1,1-1 0,1-1-322,3-1 802,1 0 0,4 0 0,1 0 0</inkml:trace>
  <inkml:trace contextRef="#ctx0" brushRef="#br0" timeOffset="14033">644 1357 7569,'3'11'0,"0"0"105,0-1 0,-1 1 1,0-1-1,-1 0 208,-1 0 0,2 2 1,1-3-204,-2-1 1,0 0 0,-1-1-342,0 0 216,0-4 1,0 0 0,0-6 14,0-1 0,-3-2 0,-1-1 0</inkml:trace>
  <inkml:trace contextRef="#ctx0" brushRef="#br0" timeOffset="14098">637 1267 8467,'0'7'34,"3"0"1,1 0 0,3 0 0</inkml:trace>
  <inkml:trace contextRef="#ctx0" brushRef="#br0" timeOffset="14446">816 1357 7112,'-4'-3'15,"-2"2"340,2-1 0,-2 1 1,-1 1-1,0 1-107,0 1 0,0 2 1,0 3-1,1 2-36,2 0 1,-3 3 0,4-1 0,-1 0-21,1 1 1,3-1-1,0 1 1,0-2-209,0 0 0,0 0 0,0-4 0,3 1-124,1-3 1,2 2-1,1-4 1,0-1 23,0 0 0,0-1 1,0-1-1,1-1-295,1-3 0,-2-1 1,3-1-1,-1-2 411,1 0 0,-1-3 0,-2 1 0</inkml:trace>
  <inkml:trace contextRef="#ctx0" brushRef="#br0" timeOffset="14804">885 1205 7397,'0'7'-237,"0"1"1,0 0 302,0 1 0,0 4 0,0-2 0,1 2 488,1 1 1,-1 2 0,2 1 0,-1 0-280,1 2 0,-1-1 0,-1 0 0,0-1-213,1 1 0,1-3 0,-3 1 0,0-2-357,0-3 0,0 2 0,0-4-1509,0-1 1804,3-3 0,-2-2 0,2-3 0</inkml:trace>
  <inkml:trace contextRef="#ctx0" brushRef="#br0" timeOffset="15145">844 1419 7561,'3'3'122,"1"0"1,2-2 0,-1 1 0,0 0 0,0 0-1,1-2 1,1 0 0,0 0 0,0 0 0,0 0-1,0-2-122,-1 0 0,1-4 0,0 3 0</inkml:trace>
  <inkml:trace contextRef="#ctx0" brushRef="#br0" timeOffset="15551">981 1398 7492,'0'7'0,"0"1"0,0 0 115,0 1 1,0 0 0,0-1 0,0 0 0,0 2 0,0-2 0,0 0 83,0-2 1,3 1 0,0 0-1,0 0 1,1 0 0,-1-1-183,3-1-106,0 1 1,-1-5 0,-1 1 0,1-1 46,2-1 1,-1 0 0,1 0 0,0-1 0,0-2 0,0-3-547,0-3 0,0 0 350,0 2 0,-3-2 0,0-1 0,0 0-38,0 0 0,-3-1 1,2 1 275,-3-1 0,0 3 0,0-1 0,0 1 63,0 1 0,0 4 0,-2 3 394,0 4 1,-1 3-1,3 1 0,0 2-33,0 1 0,0-2 0,0 2 1,0-1-244,0 1 1,3-3 0,0 2 0,0-3-133,0 0 1,1 0-1,0-1 1,-1-1-696,0 0 1,2-3-1065,0 0 1710,1-1 0,1-4 0,-1-1 0</inkml:trace>
  <inkml:trace contextRef="#ctx0" brushRef="#br0" timeOffset="15909">1202 1384 7557,'0'11'0,"0"-1"0,2-1 0,0 1 0,0 1 105,-1 1 0,1-1 0,0-1 506,0 0 1,-2 0-1,0-1-295,0 0 1,0 0-474,0-2-60,0-3 0,0-2 1,0-4-1,0-3 7,0-1 0,-2-1 0,0 0 0,0 0 0,1-2 20,-2 0 0,3-2 1,-3 1-1,3 0 161,0 0 0,0-2 0,0 3 24,3 1 1,-2 1-1,3 1 1,0 3 197,0 0 1,-2-1-1,3 3 1,0-1-100,1 0 0,-1 4 1,-2 3-131,1 1 1,0-1-1,-1-1 1,1 2-321,1 0 0,-1-2 0,1-1 356,0 0 0,1-3 0,1 4 0</inkml:trace>
  <inkml:trace contextRef="#ctx0" brushRef="#br0" timeOffset="16282">1332 1412 7569,'3'6'0,"2"-1"58,1 0 0,2-4 142,1 2 1,1-6 0,1-1-1,-2-2-90,-4-1 0,3 0 0,-3-1 0,1 0-353,0-1 1,-3-1 0,1 1 0,-1 0 133,-1 1 1,-1 2 0,-1 2 132,0-2 1,-1 3-1,-1 1 1,-3 1 50,-1 1 0,-3 1 1,0 1-1,0 3 106,1 1 1,2 1-1,-1 0 1,1 0 62,1 0 1,-1 0-1,2 2 1,-1 1-51,1 0 0,2-1 1,0 2-1,1 0 84,1 0 0,0-2 0,0 1 0,1 0-27,1-1 1,2-2 0,3 0 0,1 0-168,1 0 0,-1-1 0,4 0 1,-1-3-188,0 0 1,2 0 0,-2-3-380,2 0 1,1-1 0,-1-1 0,-1-3 0,-1-1-343,-1-1 1,2 0 823,-3 0 0,3 0 0,-1 1 0</inkml:trace>
  <inkml:trace contextRef="#ctx0" brushRef="#br1" timeOffset="18760">3831 882 7212,'0'-4'123,"0"6"0,-1 4 0,-1 1 0,0-2 0,1 0 74,0 1 0,-1 1 0,-1 1 0,2 0-115,0 1 1,-1 1 0,-1-3-1,0 2-39,-1 0 1,-1 3-1,1 0 1,-3 1-42,1 0 0,-1 1 0,0 1 0,0 0 11,0 1 1,-1 1 0,0-2 0,-2 1 66,-1-1 0,2 2 0,-2 0 0,-1 1 8,1 1 0,-4-2 1,1 2-1,0 0 61,-1 1 0,1 0 0,-1 1 0,-2 0-44,2-1 1,-2 1-1,1 0 1,-1-1-55,0 1 1,-2 0 0,1-2 0,0 1 28,-1-2 1,3 0 0,-1 3 0,0 0-87,2-1 0,-2 0 1,0 0-1,0-1-67,0 0 0,-2 3 0,2-4 1,-2 2 131,1 1 1,3-4 0,-1 0-94,1 0 0,-1-2 1,0 3-1,0-1-10,-1 1 0,4-4 0,-2 0 0,0 0 1,0-3-22,0 0 0,4 1 1,0-3-1,-1-1-95,1 0 1,1-2 0,1-1 0,0 0-67,1 0 1,0 1-1,1 1 1,0-1-81,0-1 0,1 1 1,1-2-830,0 0 1135,4-1 0,-2 0 0,3 1 0</inkml:trace>
  <inkml:trace contextRef="#ctx0" brushRef="#br0" timeOffset="24179">1167 2293 7225,'0'-5'-156,"-1"1"1,0 2 629,-1 3 0,-1 2 0,3 5 0,0 3-250,0 3 1,0 3-1,0 0 1,0 1-73,0 1 0,0-2 0,0 2 0,0-1-36,0 0 0,0 1 1,0-3-1,0-2-99,0-1 1,0-3-1,0-1-942,0 0-288,0 0 1,0-7 1212,0-4 0,3-2 0,1-6 0</inkml:trace>
  <inkml:trace contextRef="#ctx0" brushRef="#br0" timeOffset="24574">1043 2472 7569,'0'7'98,"0"-1"105,0 1 0,0-2 0,1-1 0,1-1 0,3-1-49,1 1 0,2-2 0,0 1 1,2-1-1,0-1-24,0 0 1,1-1 0,-1 0-1,0-2-416,0-1 0,2-1 0,-3-2 0,-1 0-377,0 1 1,1-2 662,0-1 0,1-2 0,-4-3 0</inkml:trace>
  <inkml:trace contextRef="#ctx0" brushRef="#br0" timeOffset="24957">1250 2272 7468,'2'5'0,"0"-1"26,0 2 1,-1 0 0,1 1 0,0 3-1,0 1 1,-1 2 0,-1 1 0,2 0 0,0 2-1,0 0 1,-2 0 729,0 1 0,0-3 1,0 2-687,0-1 0,0-2 0,0-1 0,0-1 0,0-1 0,1-3-847,2-1 531,-3 0 1,4-6 0,-2 2 1,0-4 1,1-1-1,-1-4 1,2-1 79,0-1 1,1 0 0,-2-1 0,1 0 0,1 1 0,-1 2 0,1 0-113,0 0 376,1 0 0,-1 3 0,0 2 0,0 1 0,1 1 0,-1 0 1,-1 2-1,1 2 187,-1 2 1,1 5 0,-3-1 0,1 1-19,0 1 0,-3 0 0,3 1 0,-3-3-296,0 0 0,0-1 0,0-2 0,1 0-189,2 0 0,-3-2-158,3-1 0,0-3 374,-1-1 0,3-3 0,-1-4 0</inkml:trace>
  <inkml:trace contextRef="#ctx0" brushRef="#br0" timeOffset="25467">1436 2430 7211,'0'10'0,"2"-1"0,0 2 0,1 1 0,-1 1 280,0 1 0,0-2 1,-1-2-1,1 1 1,0-1-152,0 0 1,-2-1 0,1-3 0,1 0 0,0-3 0,-1-3-347,0-3 56,-1-2 1,0-2-1,-1 0 1,0 0 0,-1 0-1,0-2 1,1 0 0,1 1-102,0 0 0,0 1 0,0 0 0,0 0 391,0 1 1,1-1 52,1 0 0,2 3 1,3 2-21,0 1 0,-2 1 0,-1 0 27,1 0 0,2 3 1,-1 1-65,1 0 1,-2 1 0,0-3-98,0 0 1,1-1-38,1-1 0,0-1 0,0-1 0,0-1 0,-1-1 3,-2-1 1,2 1 0,-1 0 0,0 1-125,0-1 1,0 1 0,-2 0 185,1 0 0,-2-1 70,0 2 1,-1 1-67,-1-4 0,-1 1 0,-1 0 7,-3 1 1,1 2 0,0-1-17,-2 0 0,0 0-20,-1 5 0,0 1 0,1 2 35,2 1 1,-2 1 0,4 0-1,0 2 1,-1-1 29,1 1 0,0-3 0,2 3 0,0-1 79,0 1 1,2-1 0,1-2-1,1 0-230,1-1 1,2-1 0,-1-1 0,1-1-530,0-2 1,3 0 0,2-2 0,1-1 583,0-2 0,1-6 0,0 0 0</inkml:trace>
  <inkml:trace contextRef="#ctx0" brushRef="#br0" timeOffset="26458">1807 2430 6373,'0'-7'248,"0"1"1,0 1-1,0 0 1,0 1 308,-3 0 1,2 0 0,-4 3-322,0-2 1,-1 1 0,-2 3-1,0 1-36,-2 3 0,1 1 0,2 1 0,0 0-30,1-1 1,-4 4-1,1 0 1,2 0-55,1 3 0,1 0 1,2 0-1,0 0-243,0-1 0,0 0 0,4-3 0,1 0-150,3-2 0,1-1 1,1-1 90,0-3 0,2-1 0,1-2 0,1-1 1,0-3-57,0-1 1,1-4 0,-3 0 0,0-2-21,-2 1 0,0 1 0,-1 0 0,-1 0 75,-3 1 1,-1 2 0,-1 0 614,0 0-329,0 3 1,0 2 0,0 4 175,0 3 1,0 1-1,0 2 1,0 1 3,0 2 0,0 0 1,1 0-1,0 1-149,2-1 1,1-1 0,-1-1-244,1 0 1,-2-1 0,3-2-1,0-3 1,1 0-8,1-1 0,1-1 1,0-2 119,2-1 0,2-2 0,-1-3 0</inkml:trace>
  <inkml:trace contextRef="#ctx0" brushRef="#br0" timeOffset="26936">1986 2189 7478,'-4'5'68,"2"0"0,1 2 0,1 2 1,0 3-1,0 2 0,0 3 0,0 2 1,0-1 277,0 1 0,0-1 1,0 0-1,0 0-179,0 0 0,0 1 0,1-2 0,1 0-116,0 0 0,0-2 0,-2-3 0,0-1-1117,0-1 1,1-1-355,1-2 1420,-1-3 0,5-7 0,-2-5 0</inkml:trace>
  <inkml:trace contextRef="#ctx0" brushRef="#br0" timeOffset="27322">1911 2444 6799,'3'4'0,"1"-2"0,2-1 0,1-1 0,1 0 0,0 0 0,2 0 286,1 0 1,0-1-1,2-1-119,-1-3 1,0 2 0,-3-2 0,0 0-89,1-2 1,-2 3 0,1-1 0,-1 0-9,-1-1 1,-1-1 0,-1 0-67,0 0 1,-3 0-73,3 0 0,-5 1 138,0-1 1,-3 3 0,-4 2-26,1 4 0,-1 4 1,0 3-1,0 0 128,0 1 0,2-1 0,2 2 0,0 1-23,1-2 1,1 3 0,1-2 0,0 0-89,0 1 1,3-4 0,0 2 0,1-3-121,4 0 1,-1-1 0,2 0 0,-1-3-264,2 0 1,-2 0 0,3-4 0,-1-1-871,1-3 0,-3-2 1190,2-2 0,0-5 0,1-3 0</inkml:trace>
  <inkml:trace contextRef="#ctx0" brushRef="#br0" timeOffset="27726">2179 2348 7589,'1'10'164,"1"1"1,-1 0-1,1 0 1,-1 2-1,-1 0 1,0 0 660,0 1-699,0-3 0,0 1 0,0-3 0,0 0 35,0-2 1,1-1 0,0 0-322,1-2 0,1-2 1,-1-1-108,0-2 0,4-4 1,-2-3-1,2-2 11,1-1 1,0 0 0,-1-2-1,0 1 120,-2 3 0,1-1 1,2 2-1,0 1 187,-1 2 1,-1 3 0,0 0 165,0 1 1,1 2-1,0 1 1,0 3 255,-2 1 1,-2 3-1,2 1-179,-1 1 1,0-2-1,-1 1 1,1 1-1,0-1-100,0 0 0,2-1 1,0-2-1,1-1-401,1-1 0,0 0 0,0-3 0,0 0-505,0-1 0,2-2 0,2-1 0,1-3 712,-1-1 0,1-7 0,1-2 0</inkml:trace>
  <inkml:trace contextRef="#ctx0" brushRef="#br0" timeOffset="22952">692 2306 7418,'0'7'-89,"0"0"1,0 0-1,0 0 1,0 0 0,0 1-1,0 0 1,0 2 332,0 1 1,0 0 0,0 4 0,0 0-34,0 1 1,0 2 0,0-1 0,0 0-122,0 0 1,0 1-1,0-2 1,-2-1-95,0-3 1,0 0 0,2-3 0,-1 0-287,-2-2 0,3 0-275,-3 0-384,3-3 215,0-1 734,0-3 0,0 0 0,0 0 0</inkml:trace>
  <inkml:trace contextRef="#ctx0" brushRef="#br0" timeOffset="23317">555 2499 7569,'-5'2'0,"1"2"-19,1-1-15,1-1 0,2 2 0,1-3 0,1 2 0,3-2 0,1 0 108,1-1 0,2 0 0,1 0 0,0 0 104,0 0 1,1 0 0,-1 0-1,1-1-782,1-1 0,-1-2 604,0-3 0,1 0 0,1 0 0</inkml:trace>
  <inkml:trace contextRef="#ctx0" brushRef="#br0" timeOffset="23724">754 2527 7391,'4'10'0,"-1"0"0,0-2 0,0 0 0,0-1 0,2-1 0,0 1 53,-1-1 0,1 0 0,2-2 0,0-1 0,-1-3 0,1 0 0,0 0 0,0 0 0,0 0-38,0 0 0,0-3 0,-1-1 0,-1-2 0,-1-1 0,0 0 1,-1-1-1,0 0 0,-2-2-78,0-1 0,-1 2 0,0-2 67,0 1 1,-1 1 0,-1 2-1,-2 0 44,0 1 0,-4 1 0,1 1 0,0 0 1,-2 1-1,1 0 0,-1 2 0,0 0 0,1 2 1,-1 0 154,0 1 0,0 4 0,3-2-209,1 3 1,-1-1-1,2 1-53,1 0 0,-1 2 1,4 1-1,0 0-256,0 0 0,1-1 0,2-2 0,1 0 315,2 0 0,4 0 0,1 0 0</inkml:trace>
  <inkml:trace contextRef="#ctx0" brushRef="#br0" timeOffset="29955">2750 2341 7569,'-3'-7'0,"-1"1"0,-3 1 385,1 3 1,-1 1 0,0 1-261,0 0 1,0 3 0,0 0 0,0 0 0,1 3 0,1 0 0,1 1-144,1 0 0,-2 0 0,3-1 1,0 2-114,2 1 0,3-3 0,1 0 1,3 1-1,2-1 55,0 1 0,1-3 0,-1 0 0,2 0 79,2 0 1,-2-2 0,-2 2 0,-1 0 43,-1-1 0,-3 2 1,-2 2 85,-1 0 1,-1 0 0,-1 0-87,-1-1 0,-3 1 0,-3 0 0,-2 0 0,2-1-68,0-1 1,-1-2-1,0-2 1,1 0-14,0 1 1,1 1 0,0-4 0,0-1-195,0 0 0,3-1 0,0 1 0,0-3-114,0-1 0,3 1 0,-1 1 0,1-1 342,1-2 0,3-3 0,1 0 0</inkml:trace>
  <inkml:trace contextRef="#ctx0" brushRef="#br0" timeOffset="30354">2805 2410 7251,'1'9'0,"1"0"0,0-1 0,-1 0 52,0-1 0,1 0 1,1 0-1,1 0 0,-1-1 1,1-1-1,2-1 1,0-1 395,1-1 0,2-2 0,1 0-376,-1-3 1,0 2 0,-4-4 0,1 0-114,1-1 0,-1-1 1,-1-1-1,0 0-74,0-1 1,-2-1-1,-1 3 1,-1-2 80,-1 0 0,0 0 0,-1 3 0,-1 0 16,-3 2 1,-1 0 0,-1-1 0,0 1 26,-2 1 0,1-2 0,-1 3 0,1 0 31,1 2 1,1 0 0,1 3 0,0 1-62,0 2 1,1 2 0,0 0 0,0 2-134,1-2 0,1 2 1,0-1-1,1 0-188,1-2 1,1-2 0,1-1 0,3-1 341,1 1 0,4-2 0,0 1 0</inkml:trace>
  <inkml:trace contextRef="#ctx0" brushRef="#br0" timeOffset="30857">2957 2355 7443,'0'7'7,"0"-1"1,0 1-1,0 1 1,0 0 0,0 2-1,0-1 1,2 0 0,0 0-1,0-1 1,-1 0 1047,-1-1 0,0 0-1234,0 0 0,0 0-23,0 0 0,-1-4 7,-2 0 0,3-6 0,-3-1 30,3-2 1,0-1 0,0 0 0,0 0-7,0 0 1,0-2 0,0 0-1,2 0 121,0 2 1,4 1 0,-2 0-1,2 2 156,-2-2 1,2 3-1,-1 1-125,1 1 0,1 1 0,0 1 0,-1 1 196,-2 3 1,2 2-1,-3 1 1,0 2 200,0 1 1,-1-3-1,-2 2 1,1-1-237,1-3 0,-1 3 0,1-5-743,-1 3 444,-1-4 0,0 0 0,1-6 0,0-4-81,2-1 0,1-1 1,-1 1-1,-1 0-11,1-1 0,-2-3 1,3 3-1,0 1 175,0 0 0,1 2 279,1 1 1,-1 2 0,0 4-1,-1 2-58,0 4 0,1 0 1,-2 3-1,-2-1 347,0 0 0,1 3 0,1-3 0,-2-1-198,0 0 1,-1-1-1,1-1-702,1-2 1,-1-1 405,4-3 0,0-3 0,1 0 0</inkml:trace>
  <inkml:trace contextRef="#ctx0" brushRef="#br0" timeOffset="31228">3218 2444 7569,'7'-3'90,"-1"2"19,-1-4 1,0 0 0,-2-2 0,1 0 0,1-2 0,-1 0 78,1 1 1,-4 0 0,2 1-40,0 0 1,-2 1-116,1-1 1,-4 3 0,-2 2 0,-3 2 36,1 2 0,-1 2 0,0 3 0,0 0 44,0 2 1,1 1 0,1 3 0,1-2 49,1 1 1,0 0 0,3 1 0,0-3-38,0 0 0,1 2 1,1-3-1,3-1-234,1 0 0,4-3 0,1-2 1,0 1-319,1-3 0,-1-1 1,3-2-1,0-3-1779,0-1 2203,-1-4 0,1-4 0,0-3 0</inkml:trace>
  <inkml:trace contextRef="#ctx0" brushRef="#br0" timeOffset="31640">3370 2176 8090,'0'7'0,"0"0"0,0 2 444,0 3 0,0 2 0,0 1-276,0 1 1,0 3-1,0-1 1,0 2-1,0-1 1,0-2 0,0 0 251,0-2 0,0-1-380,0-2 1,0-2 0,0-4-353,0 1 1,0-2 0,0-1 8,3-1 0,0-4 0,2-4 0,0-1-26,0-1 1,2-2-1,1-1 1,1 0 185,0 0 0,-1 1 1,-1 3-1,2 1 115,0 0 0,1 4 1,-2-2-1,1 3 131,0 0 0,-2 3 0,0 1 0,-1 2 159,-1 1 1,-2 0-1,-2 0 1,0 1 111,2 1 0,-2-1 0,-2 1 1,-2-1-62,-1 1 1,-1-1-1,-2 1 1,0-1-260,0-1 0,1-3 0,-1 0 0,-1-1-139,-1-1 0,1-2 0,-1 0 0,1 0-41,2 0 0,-2 0 0,0-3 0,1-1-335,0-2 1,4-1-1,0 0 1,0-1-1099,1-1 1559,4 1 0,2-5 0,3 3 0</inkml:trace>
  <inkml:trace contextRef="#ctx0" brushRef="#br0" timeOffset="32018">3549 2423 7776,'4'11'0,"0"-2"0,-1-1 0,-1-1 182,1 0 0,-1-3 0,2-1 0,2-1 0,0 0 1,1 0-1,0-1 0,0-1 0,-1-1 124,1-2 1,0 0 0,0-4-263,0 0 1,-2-1 0,-1 0-1,1-1-130,-1 0 0,1-1 1,-3 0 54,0 0 1,-1 0 0,-1 0 0,0-1 0,-1 0 15,-2-1 0,0 2 0,-5 1 1,0 1 30,-2 1 1,1 1 0,2 2 0,-2 1 4,0 3 1,1 3 0,2 1-1,2 2-189,-2 1 1,2 1 0,1 0-1,0 2-176,1 1 0,1-3 0,1 2 0,0 0 344,0-1 0,6 0 0,2-2 0</inkml:trace>
  <inkml:trace contextRef="#ctx0" brushRef="#br0" timeOffset="32458">3893 2403 7569,'3'-7'-88,"-3"0"1,4 0 0,-4 0 200,0 0 0,0 1 1,0-1-1,-1 0 106,-2 0 1,2 0-1,-4 1 1,0 1-28,-1 0 1,-1 1-1,-1-1 1,-1 1-3,-2 1 0,0 1 1,0 2-1,-1 0 1,1 0 0,-1 3 0,3 1 0,1 3-17,0 2 1,1 0 0,1 2-1,1 1-81,0 1 1,3 0-1,0 0 1,1-2-218,1 1 1,3-2 0,0-1 0,1-2 28,1-2 0,3 0 0,1-2 0,0-2-277,-1 0 1,1-4-1,2-2 1,0-2-190,-2-2 1,1 1 0,-1-4 0,0 0-861,1-1 1421,-2-1 0,2-3 0,-3 0 0</inkml:trace>
  <inkml:trace contextRef="#ctx0" brushRef="#br0" timeOffset="32859">3865 2121 7361,'0'7'26,"-2"-1"1,0 2 0,0 1-1,1 3 460,1 1 0,0 3 0,0 1 0,0 0 0,0 2-87,0 1 0,0 1 1,1-1-1,1 0-333,0-1 0,0 0 1,-2-3-72,0-1 1,0-1-1,1-3 1,0-1-501,2-3 1,0 0-1,-1-1-1914,3-1 2419,1-2 0,1-9 0,0-2 0</inkml:trace>
  <inkml:trace contextRef="#ctx0" brushRef="#br0" timeOffset="33285">3941 2293 7517,'0'7'140,"0"2"1,0 1 0,0 0-1,0 2 1,0-1 0,0 1 0,0 0-1,1 0 1,1 0 0,2-2 0,0-1-1,1-1 1,0-1 0,1-2 1178,1-2-1333,3-1 1,-2-2 0,1 0-142,-1 0 0,-1-5 1,2-2-1,0-2 1,-1 0-1,0-2 1,-1-1-1,-1 1 1,-1-1-740,0 2 0,-3-3 853,3 4 1,-4 0 208,2 2 0,-3 4 1,0 3-1,0 5 1,0 2-1,0 3 1,0 1 232,0 1 0,1 1 0,1 1 1,0 0-235,-1 0 1,1 4 0,0 2 0,0 0-69,-1 3 1,0 2-1,-1 0 1,0 2-28,0 0 0,0 1 1,0-1-1,-1-1 34,-1-1 0,-2-3 0,-3 1 0,0-2-3,1-3 0,-1 1 0,0-4 0,0-2-127,0-3 0,-1-2 0,0-2 1,-2-1-80,-1-3 0,1-1 0,-3-1 1,2-1-68,-1-1 0,-1 0 1,-1-2-1,0-1-8,0 1 1,1-1 0,1 2-1,1 0-72,2 0 1,-1-2 0,3 2 0,1 0-458,-1 0 1,2-2-1,1 0 707,1-1 0,1-4 0,2-1 0</inkml:trace>
  <inkml:trace contextRef="#ctx0" brushRef="#br1" timeOffset="90776">4909 1234 6820,'0'6'-267,"0"0"0,0 2 355,0 0 0,1-2 0,1 1 0,1 0-24,-1 1 0,0 2 0,0-1 0,1 1 52,-1-1 1,-1 2-1,0 1 1,2 3-12,0-1 1,0 4 0,-2-1 0,1 3-75,1 2 1,0 4 0,-3-1 0,0 2-14,0 2 0,3 1 1,1-1-1,-1-1-22,1-1 0,-3 0 0,2 2 1,-1-1 47,1 0 1,-2 1-1,2 2 1,-1 0 20,-2 0 0,0 2 0,-2 2-5,-1 1 0,1-1 0,-3-2 1,0 1-1,1 0 2,-1 1 1,-2 2 0,1 1 0,-3-1-15,0 1 0,0 3 0,-1 1 0,1 0-37,-1 0 1,-2 2 0,-2-3 0,0 2-32,1 2 1,-3 1 0,2-1 0,0-1 9,-3 1 0,-1 1 1,-1 1-1,-1-1 9,-2-2 0,2 2 1,-5-2-1,1 1-11,0-1 1,-1 4-1,-3-4 1,-2-2 10,-1-2 0,2 4 1,-4 1-1,2-1 0,-1-1 1,-3 2 0,-1-1 0,-2 1-8,1-1 1,-6 1 0,5-4 0,-1-1-1,0-1 0,-1 1 0,-1-2 0,1-1 4,1 0 1,-2-5-1,-1 1 1,0-3 2,1-2 0,-1 6 0,2-6 1,-1 1 5,1 1 0,1-2 1,1 0-1,-2 0-2,-1-3 1,0 1-1,3-3 1,2 0-8,1 0 1,-2-1-1,4-3 1,-1 0-35,3 0 1,-1-2 0,0 0-1,2-1 8,0 1 0,2-4 0,0 1 1,1-3-33,1-1 1,3 1-1,4-4 1,2 0-181,1-1 0,-1 2 1,5-5 21,0-1 220,6-1 0,2-5 0,4-2 0</inkml:trace>
  <inkml:trace contextRef="#ctx0" brushRef="#br1" timeOffset="92255">4522 3299 6184,'0'9'116,"-3"-2"0,-1-1 0,-2 0 0,0 0 0,0 1-11,-1 0 0,4-2 0,-3 0 0,0 1-58,1-1 1,-4 1 0,3 4 3,-3-1 1,0 1 0,0-1-1,-1-1-2,1-1 1,-1 1-1,2-2 1,1 2 2,0-2 1,1 2 0,-3-1 0,-1 1-21,1 1 0,-1-2 0,1-1 0,-1 1 40,1 2 1,0 0 0,-2 1 0,0-1-29,-2 0 1,0 1 0,3-1 0,-2 1-6,0-1 1,-4 1 0,4-1 0,-1 0 7,-1 1 1,3-4 0,-4 0 0,1 2-38,-1 0 0,2 0 0,-1 0 0,-1-2 4,0 1 1,1 1-1,-3-1 1,2-1-10,2 2 1,-4 0-1,1 0 1,-1 0-46,2-2 0,-3-1 0,2 3 0,-2-2 30,-1 1 1,1 1-1,-2-1 1,-1-1 7,-1 2 0,-1 0 1,1 1-1,-2 1-13,-1-1 0,-1 4 0,3-1 0,-1 0-26,-2-2 1,-1 0 0,-2-1-1,2 1 1,2-1 0,-2 1 0,2-2 1,-3-1 12,0 0 1,0-1-1,0 2 1,-1 0-6,1-2 0,0-3 0,-1 2 0,2 0 18,2 1 1,-2-3-1,2 3 1,-3 0 15,0 0 0,0 2 1,-1-3-1,1 2-13,0-1 1,0-1 0,-2 2 0,1 0-56,1 0 1,-3 1 0,6 2 0,-1-2 18,1-1 1,2 1-1,3-3 1,-1 1 57,-1 1 0,0-4 1,3 2-1,1 0 5,3 1 0,-2-4 0,3 2 0,1-1 0,-1 0 27,2-1 0,2-1 0,1 0 65,3 2-513,-2-1 405,7 2 0,-3-8 0,4-2 0</inkml:trace>
  <inkml:trace contextRef="#ctx0" brushRef="#br0" timeOffset="98046">849 3878 7186,'0'6'0,"0"1"0,0 0 0,0 2 142,0 1 0,0 1 0,0 2 0,0 0 0,0 1 0,0 0 0,0-1-13,0 2 0,0-1 0,0 1 0,0-1 0,0-1 0,0-1 1,0 0-1,0-2 0,0-1 0,0-1-299,0-1 1,0 0-1072,0-1-206,0-2 1447,0-1 0,0-3 0,0 0 0</inkml:trace>
  <inkml:trace contextRef="#ctx0" brushRef="#br0" timeOffset="98377">765 4001 7493,'-4'1'897,"2"1"-558,1 2 1,4 0 0,-1 0-1,2 1-180,1-2 0,1 2 1,0-2-1,2 0-194,0 0 1,0-1 0,3-2-1,0 0-515,-1 0 1,2 0 0,-1-1 0,0 0 549,0-1 0,4-6 0,-1 1 0</inkml:trace>
  <inkml:trace contextRef="#ctx0" brushRef="#br0" timeOffset="98702">966 4027 7780,'0'11'0,"0"0"0,0-1 0,0 1 244,0 0 1,1-2-1,0 1 1,2-1-1,1-1 1,1-1-1,0 0 1,2-1-148,-1-2 1,2 1 0,0-3 0,1-1 0,0 0-150,1-1 1,1-5 0,-1-1 0,0-2 0,-1-1 0,-2 0 0,0-1-1,-2 0 1,0 1-241,0 0 1,-4-2 0,1 2 283,-1 1 1,-4 1 0,-2 0 0,-2 1 134,-2 0 0,-2 1 1,1 2-1,-1 0-4,0 1 0,1 2 1,-2 0-1,2 0-24,1 0 1,0 0-1,3 2 1,-1 1-145,1 0 1,2 2 0,0 1 0,0 0-332,1 1 0,1 2 0,0-1 0,1 0 376,1-1 0,3 0 0,1-1 0</inkml:trace>
  <inkml:trace contextRef="#ctx0" brushRef="#br0" timeOffset="99178">1323 3975 7807,'0'7'0,"0"-1"0,0 1 0,0 1 177,0 1 1,0 2 0,0 0-1,0 1 1,0 1 0,0-2-1,2-1 1,0 0 0,-1-2-42,0-1 0,-1-3 0,1 0-1436,1-1 55,-1 2 1245,2-7 0,-1 1 0,2-6 0</inkml:trace>
  <inkml:trace contextRef="#ctx0" brushRef="#br0" timeOffset="99513">1323 3917 7569,'0'-7'-124,"0"4"0,0 1 0,0 3-183,3 1 1,-1 3 306,3-1 0,0 2 0,-1 1 0</inkml:trace>
  <inkml:trace contextRef="#ctx0" brushRef="#br0" timeOffset="99852">1413 4046 7378,'0'7'-175,"0"-1"0,0 1 1,0-1 149,0 1 0,0-3 499,0 1 0,0-4-388,-2 1 0,-2-4 1,-2-2-82,2-2 1,1-1-1,2 1 1,0-1-33,-1 1 1,-1-3 0,3 1 0,1 0 0,1 1 0,1 0-1,0 1 1,2 1 54,1 1 0,0 2 0,1 0 0,-1 2 1,1 0-1,-1 0 0,1 2 435,-1 3-352,1 1 0,-3 0 0,0 1 0,-1 1-18,-2 1 0,1 2 1,-1-3-1,1 1-204,0 0 0,-2-2 1,0 2-1,0-2 0,1-1-101,1-2 212,-1-1 0,5-6 0,-3 0 0</inkml:trace>
  <inkml:trace contextRef="#ctx0" brushRef="#br0" timeOffset="100169">1569 3949 7529,'-6'1'0,"-1"0"135,1 2 1,1 1-1,1-1 1,0 0 0,-1 2-1,2-1-247,0 0 0,-2 1 0,4 0 63,2 0 0,-1 0 0,6-3 0,0-1 0,2 1 0,1-1 0,0 1 0,1 0 1,1-1 1,0 1 1,-3 0 0,0 2 0,-1 1 0,0 1 0,-1 0 386,-2 1-302,-1-1 1,-3 1 0,0-1 0,0 1 115,0-1 0,-3 1 0,-1-1 1,-2 0-30,-1-2 0,1 2 1,-1-2-1,0-1 1,-1 0-1,0-1 1,0 1-1,1-2-209,0 0 1,1-1 0,-1-1-235,1-1 1,1 0 0,2-2 0,0-1 0,1-1 317,2 0 0,-3-4 0,-1 0 0</inkml:trace>
  <inkml:trace contextRef="#ctx0" brushRef="#br0" timeOffset="100511">1660 3962 7569,'-2'7'0,"0"-1"0,0 1 0,1 1 0,1 2 0,0 0 705,0 1 1,0-1-456,0 1 1,1-1 0,1 2 0,2-2-148,-1-1 0,4-1 0,-1-3 1,2-1-78,0-1 0,1-1 1,0-2-1,-1-1-427,2-1 0,-1-2 0,2-3 0,-3-1-13,0 0 1,-2-2-1,1 2 1,-2-1 95,0-1 0,-2 2 1,-3-1 392,0 2 1,-1 3-142,-1 2 0,0 2 1,-1 2-1,0 3 756,1 3 1,2 0 0,0 2-308,0 0 0,0 1 0,0-3 0,0 0 0,0-1-129,2 0 1,0-1 0,2-1-537,1-1 0,1 0 0,1 0 0,-1-2-1842,0-1 2124,4-1 0,0-6 0,3-1 0</inkml:trace>
  <inkml:trace contextRef="#ctx0" brushRef="#br0" timeOffset="100822">1900 3884 7569,'0'5'118,"0"-1"0,0 0 0,0 4 0,0-1 0,0 3 0,-1 0 276,-1 1 1,1 2 0,-1 0-1,1 0-159,1 0 1,0 0 0,0 0 0,0-1-125,0 1 0,0 0 0,0 0 0,1-3-95,1-1 1,1 0 0,3-1 0,0-1-170,1-2 1,1-1 0,-1 0 0,2-2-348,1-1 1,2-2 0,-1-1 0,0-2-448,1-2 1,-2-3 946,1 0 0,-3-2 0,1 1 0</inkml:trace>
  <inkml:trace contextRef="#ctx0" brushRef="#br0" timeOffset="101167">2042 3858 7525,'4'1'127,"-2"1"0,-1 3 1,-2 0 162,-1 2 1,1 2 0,-1 2 0,1 1-42,1 1 1,-2 1-1,0 0 1,1 1-40,0 0 1,1 1 0,0 0 0,0-1 9,0 1 0,3-1 1,1-4-1,2-1-212,0 0 1,1-2 0,-1-2-1,2-2-340,0-1 0,0-3 1,3 0-1,0 0-401,-1-3 1,1-2 0,-2-4 0,0 0-789,0 0 1521,-5 2 0,8-5 0,-5 1 0</inkml:trace>
  <inkml:trace contextRef="#ctx0" brushRef="#br0" timeOffset="101550">2010 4021 7460,'7'0'375,"-1"0"1,1 0-461,2 0 1,-1-1 0,3-1 0,-1 0-654,0 1 738,3 0 0,-3-2 0,3 0 0</inkml:trace>
  <inkml:trace contextRef="#ctx0" brushRef="#br0" timeOffset="102601">992 4332 6896,'-1'-4'172,"0"1"0,-1 0 244,0-1 0,-1 1 0,-2 1-208,-1 1 1,2 1 0,0 0 0,-1 0-25,-1 0 1,0 1 0,-1 0-80,1 2 0,1 1-156,1-2 1,2 3 9,0 0 1,2 0 0,0 2 0,0 0 0,2 0 0,3 1-49,3 0 1,2-4 0,1 2 0,-1 0-27,0 0 0,1 0 0,-3 0 0,0-1 151,-1-1 0,-1 1 0,-2 1 31,-1 1 0,-3-1 0,0 1 0,0-1 0,-3 0 59,-1 1 1,-2-1 0,0 1 0,-1-1-48,-2-2 0,1 1 0,-2-3-52,1 0 1,-2 1 0,2-1-65,1-1 1,0 0-1,0-1 1,0-1 0,0 0-1,1-2-177,0-1 0,1 2 0,1-2 0,2-1-52,0-1 1,1-1 0,2 1-1,2-1-76,0 1 342,3-3 0,2-1 0,3-3 0</inkml:trace>
  <inkml:trace contextRef="#ctx0" brushRef="#br0" timeOffset="102988">1050 4338 7569,'0'7'-16,"0"-1"1,0 1 138,0 2 1,1-2 0,0 3 0,2-2-1,-1 2 188,1 0 1,-2-2 0,3 1-1,-1 0-182,1-1 0,0 1 0,3-3 0,-1-1-59,1-1 0,-1-2 0,1 0 0,-1-2-89,1 0 0,-1 0 1,1 0-1,-1-2-1,1-3 0,-1-1 0,0-1-137,-2-1 0,2 0 1,-3-1-1,1 0 0,-2 1 90,-1 0 0,-1 1 0,0 0 0,-1 1 47,-1-1 1,-2 1-1,-2-1 41,0 1 1,-1 2 0,0 2 0,-1 1 36,-1 1 0,1 0 0,1 0 1,1 0-1,-1 1-94,1 1 0,1 1 0,1 2 0,0-1-226,0 1 1,-1 1 0,3 1 0,0-1-1085,2 1 1346,0-1 0,3 1 0,0-1 0</inkml:trace>
  <inkml:trace contextRef="#ctx0" brushRef="#br0" timeOffset="103778">1219 4319 6778,'2'4'0,"0"0"0,0 2 0,1 1 0,-1 2 225,2-1 1,-2 0 0,2 0 0,-1 1-1,-1 1 1,0-1 0,0-1-156,0-1 1,-2-3 0,0 1-215,0 0 0,0-2 68,0 2 1,0-4-1,-3 1-178,-1-1 0,1-2 0,0-1 0,1-2 48,0-2 1,0 0 0,2-2 0,0 0 109,0 0 0,1-3 1,0 2-1,2-1 159,0 1 0,2 0 1,1 3 5,1 2 0,-1 1 0,1 3 1,-1 1 180,1 1 0,-3 2 0,0 2 163,1 1 0,-2 0 0,0 1 0,-1 1-190,0-2 1,1 3 0,-3-2 0,0 0 256,0 0-1419,0-2 580,0-2 0,0-4 0,0-5 0,0 0 88,3-2 0,-3-2 1,2 1-1,0-1 28,0 0 1,-1 2 149,4-2 1,-1 5-1,2 2 465,-2 4 0,1 1 1,-2 4-1,0 1-41,0 1 1,0 2-1,-2-3 1,1 0-280,0 0 1,-1-2 0,1 1-1,1-2 200,0 0 1,-1-2-253,3-3 0,-1 2 0,2 2 0</inkml:trace>
  <inkml:trace contextRef="#ctx0" brushRef="#br0" timeOffset="104169">1426 4397 7367,'7'0'-203,"-3"0"262,1 0 1,-1 0 0,2-1 170,1-1 0,-1-2 0,1-2 0,-1-1-220,-2 1 1,1-1-1,-2 1 1,0-1-88,0 1 1,-1 1-1,-2 1 142,0-1 1,-3 2 0,-1 1 0,-2 2 33,-1 2 1,1 2-1,-1 2 1,1 1 49,-1 2 0,2-2 1,0 3-1,1-2-5,1 1 0,1 2 0,2-2 0,0 1-91,0-1 1,1 0-1,1-3 1,2 0-30,2-2 1,1 1-1,1-3 1,1 0-655,1-2 0,1 0 1,0 0-1,-1-2 630,-1-3 0,6-3 0,-1-2 0</inkml:trace>
  <inkml:trace contextRef="#ctx0" brushRef="#br0" timeOffset="104559">1589 4228 7675,'0'7'195,"0"-1"0,0 3 0,0 1 0,0 1 0,0 3 0,0 0 0,0 1 0,0 1 0,-1-1 1120,-1 1-1289,1-6 0,-2 6 1,3-6-1,0 0-213,0-2 0,1 0 86,1-2 1,2-2 0,1-3 0,0-2-325,0-4 1,-1-3-1,3-3 1,1-1 119,1 2 1,-1-2-1,-1 3 1,-1 1 158,1 1 0,-1 3 0,1 0 0,-1 1 369,1 2 1,-1 3 0,-1 2 0,-1 2 66,1 1 0,-2 0 0,0 1 0,-1 1-52,0-2 0,0 3 0,-2-2 0,0 0-39,0 0 0,-1-2 0,0 1-159,-1-1 0,-5 1 0,0-2 0,0 0-171,0 0 1,-3-3 0,0 1 61,0 0 1,0-1 0,2-2 0,0 0 0,0-2-68,0 0 1,2-1 0,0 1-336,2-2 1,1-2 0,3 0 0,1 0-811,1 1 1281,-1 0 0,7 1 0,-1-2 0</inkml:trace>
  <inkml:trace contextRef="#ctx0" brushRef="#br0" timeOffset="104957">1764 4377 7569,'0'7'126,"0"0"1,0 1 0,0 0 0,0 0 0,0 0 69,0-2 1,0 1 0,0-2-1,2 0-45,3 0 1,-2-2 0,2 2 0,0-3-67,1-2 1,1 0 0,1 0-1,0 0-162,0-2 1,-1-2 0,0-2-1,-1-1 113,1 1 0,-1-2 1,0 0-1,-2 0-242,-1 0 0,-3 1 0,0 0 0,0 1 105,0-1 1,0 1 0,-3-1 0,-1 1 168,-2 2 0,0-2 0,-1 3 0,1-1-1,-1 2 1,1 1 0,-1 1 0,1 0-130,0 0 0,1 3 0,1 1 0,0 2-319,0 1 0,1-1 1,3 1-422,0-1 802,0 1 0,0-1 0,0 1 0</inkml:trace>
  <inkml:trace contextRef="#ctx0" brushRef="#br0" timeOffset="105343">2081 4397 7362,'-3'-7'-103,"2"1"1,-3 1 0,-1 1 0,-1 0 495,-1 0 0,1 1 0,-1 3 0,0 0-166,-1 0 1,0 0-1,-1 0 1,0 0 4,1 0 1,-1 0 0,3 1-75,-1 1 1,1 2-1,0 3 1,2 1-6,1 0 0,0 2 1,1-2-1,1 3-71,0-1 1,2-1-1,1-2 1,2-1-327,2 0 1,1-2 0,0-2 0,1-1-164,0-1 1,2 0 0,-2-1 0,0-1-28,0-2 1,2-4 0,-2-2 0,0 1-900,-1 0 1333,0-3 0,-1-1 0,1-3 0</inkml:trace>
  <inkml:trace contextRef="#ctx0" brushRef="#br0" timeOffset="105699">2055 4222 7569,'4'0'67,"-1"2"1,-3 3 0,0 3 0,0 0 0,0 1 0,0 0 1400,0 2-1273,0 1 1,0 4 0,0-1 0,0 0 0,0 0 29,0 0 1,0 0-1,0-2 1,0-1-472,0-1 1,1 1 0,0-4-689,1 0 0,3 0 527,0-2 407,0-2 0,2-2 0,-1-2 0</inkml:trace>
  <inkml:trace contextRef="#ctx0" brushRef="#br0" timeOffset="106098">2146 4299 7683,'0'7'0,"0"-1"0,0 1 168,0-1 1,-1 3 0,0 0 0,-1 1 0,0 0 0,2-1 0,0 1 0,2 0 0,1-1 0,0-1 685,2-1-737,1-3 1,1 1 0,-1-3 0,1-1-201,-1 0 0,1-1 0,-1-1 0,1-1-273,-1-2 0,3-4 0,-1-1 0,1-1 0,0 0-114,-1 0 0,-1 1 0,-3-1 232,1 1 1,-2 0-1,0 3-161,0-1 535,-2 1 1,1 5 0,-2 3-1,0 3 214,0 2 0,0 2 1,0 2-1,0 1 59,0 1 1,3 2-1,-1 1 1,1 1-278,0 1 0,2 1 0,-3 2 0,1 1-22,0-1 0,-1-1 1,-1-1-1,0 0-90,2-2 1,-1 1 0,-2-3-1,-1 0 50,-1-1 1,-2-4 0,-2 0 0,-1 0-21,-2-2 1,1-3 0,-3-2 0,0 0 44,-2-1 1,1-2 0,-1 0 0,0 0-219,0-2 0,0-1 0,0-2 1,0 1-602,0 1 1,3-1-1,0 2-294,1 0 1,2 1 1017,-2 1 0,2 0 0,0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0:29.28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 9 7569,'0'-4'132,"0"0"1,-2 3-1,0 1 1,1 4-1,0 2 1,1 3-1,0 2 1,0 2-1,0 1 180,0 1 0,2 1 0,0-2 1,0 2-1,1 0 0,-1 0 0,-1-2 1,0 0-1,-1-2-114,0-1 0,0 1 1,0-4-1,0 0-344,0-1 1,0-2-1553,0-1 773,0-3 0,0 2 0,0-6 925,0-1 0,3-4 0,0-3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0:29.67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7299,'3'3'1046,"1"-1"-537,2-1 1,1-1 0,1 1-597,1 1 0,2-1 0,-2 1 0,1-1 1,1-1-74,-1 0 1,2 0 0,-2-1 0,1-1 159,0 0 0,0-3 0,2 2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0:30.00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20 7724,'0'10'387,"0"2"-267,0-1 0,1-1 1,0 1-1,2 0 1,1-1-7,1-1 0,1-2 1,2-1-1,1 0 4,-1-2 1,0 2 0,0-4 0,1-1-166,1 0 1,-1-4-1,1-1 1,-1-2-49,-1-1 0,1-1 0,-2-2 0,-1 1 1,-1-1-1,-2 1 0,0-2 0,-3 2 0,0 0 62,-3 1 1,0 1 0,-4 0 43,-2 1 0,1 2 1,-2 1-1,1 1 1,0 0-1,0 0 0,1 2 1079,0 0-982,1 0 0,0 3 1,1 0-260,-1 1 1,1 2-1,1-2 1,1 2 0,0 0 118,0 1 1,1-1-1,3 1 32,0-1 0,-3 1 0,0-1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0:30.49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111 14 7892,'-2'-5'0,"-1"2"0,-1 0 0,-1 1 0,-1 2 288,0 0 1,-1 0 0,1 3-1,-1 1 1,-1 2 0,-1 0 0,1 1-1,1-1-49,0 1 1,1 1-1,0 2 1,1-1-157,1 0 0,2 2 1,0-1-1,1-1-195,1 0 1,1 0 0,1-3 0,3 0-257,3-1 1,0 0 0,3-3-1,1-1-454,0 0 0,1-2 822,0-1 0,0-2 0,0-2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0:31.01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104 0 7569,'-4'0'0,"-1"0"1,0 0-1,-1 0 1,0 0 304,-1 0 0,1 0 1,-1 0-1,1 1-121,0 1 1,-1-1-1,1 4 1,0 0-1,1 1 1,0 2-1,1 1 1,0 0 67,-1 0 0,4-1 0,-1 2-285,1-1 0,1 0 0,0-3 0,1 0 0,1-1-193,2-3 1,3-2 0,1 0-1,1 0-112,1 0 0,0-5 1,2-1-1,-2-1-29,-1-1 0,0 0 1,-3-1-1,0 1-137,-2-2 0,-1 3 510,-3-2 1,0 3 228,-3 1 0,1 3 0,-3 4 0,2 3 335,1 1 1,1 2-1,-1 2 1,1-1-263,1 0 0,0 1 0,1-2-435,1 0 0,-1 0 0,4-3 1,0-1-1,0-1-223,-1 1 0,2-3 0,-2 2 0,2-3 350,0 0 0,1-5 0,-1-3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0:31.37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7569,'0'7'46,"0"0"1,0 1 219,0 1 0,0 2 1,1 1-1,0 1 0,2 3 60,-2-2 1,0 2-1,-1-1 1,0-1-286,0 0 0,0 0 0,0 0 0,0-2-314,0-2 0,0 0 0,2-3 1,0-1-418,-1 0 0,1-4 690,0 1 0,2-6 0,2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0:31.71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7517,'0'6'0,"0"1"0,0-1-34,0 1 0,0 2 1,0 2-1,0 1 369,0 1 1,0 2 0,0 0 0,0 0-1,0-1 1,0 0 0,0 0 0,0-2-186,0 0 1,0-2 0,0-2 0,0-1-415,0 0 1,0-1-1,0 0 1,2-2 263,3-4 0,-2-3 0,-1-4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0:32.53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98 7 7569,'-5'-2'399,"1"0"-208,0 0 0,-1 2 1,1 0 148,-1 0 0,1 0 1,0 0-186,-1 0 0,-1 2 0,1 1 0,0 0-164,0 2 1,3 1 0,-2-1 0,2-1-89,0 1 0,1 1 1,1 0-8,0 1 0,3-1 0,2 1 0,3-2-93,0 0 0,4 0 1,-1-2-1,0 0 100,0 2 1,0-1 0,-2 0 0,-2 1 96,-2 1 1,-1 0 0,-3-1 0,2-1 75,-2 1 0,-2 1 0,-2 0 0,-2 0 4,-2-1 0,1 0 0,-4-1 0,2 0-73,-1-2 0,-2-2 0,2 0 0,-1 0-153,1 0 0,-2 0 0,3 0-312,0 0 0,0-2 93,2-3 365,2-1 0,1-3 0,3-1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45:37.54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85 0 7435,'0'7'121,"0"-1"1,0 1-1,0 1 1,0 2-1,0 1 1,0 1 0,0 3 254,0-1 0,2 4 1,0 0-1,0 0-181,1 1 0,-2-2 0,1-1 0,-1 1-81,1-1 1,-1-1 0,1 0 0,-1-2-153,-1-2 1,2 0 0,0-2-655,0-1 0,-1-1-240,1-1 1,-1-3 931,1-3 0,2-5 0,-1-5 0</inkml:trace>
  <inkml:trace contextRef="#ctx0" brushRef="#br0" timeOffset="209">0 208 9040,'7'0'180,"-1"0"1,1 0 0,0 0-1,1 0-482,0 0 0,4 0 0,-1 0 0,0 0-451,0 0 753,1 0 0,-2 0 0,3 0 0</inkml:trace>
  <inkml:trace contextRef="#ctx0" brushRef="#br0" timeOffset="792">292 201 7263,'0'-6'-222,"-1"0"0,0 1 0,-2 1 0,-1 1 0,-1 0 492,0 0 0,-4 1 0,0 2 0,1 0 92,-2 0 1,3 1 0,-2 0 0,0 2-19,0 0 1,1 2 0,2 1 0,1 2-98,1 0 0,1 0 0,0 3 0,0 0-54,2 2 1,0-3-1,2 1 1,1-2-190,2-1 1,0-1 0,0-1-1,2-2-71,2-2 1,0-1 0,2-2-1,0-1-601,0-2 0,-2-4 0,0-1 1,0 1 289,-2-2 0,0 3 0,-2-2 0,-2 0 238,-1 0 0,-1 1 0,-1 2 0,0 1 105,-1 1 0,-3 1 249,3-1 1,0 3 176,2 1 0,0 4 1,0 4-179,0 1 1,0 0-1,1-1 1,0 1 21,1 1 0,3-2 0,-2 2 0,0-2-123,-1 1 0,3 0 0,-2-3-934,0 1 1,-1-4-581,3-1 1402,-1-1 0,3-4 0,-1 0 0</inkml:trace>
  <inkml:trace contextRef="#ctx0" brushRef="#br0" timeOffset="1609">324 46 7569,'0'6'8,"0"1"0,0 1 131,0 1 1,0 2 0,0 0 0,0 1 0,0 1 0,1 0 273,1 0 0,0 0 0,1-2-303,0 0 1,2-1 0,-1 1 0,0-2 0,-2 0 155,1 0 1,0-1 0,2-1-333,0-1 0,-3-2 0,2-2-263,1-1 0,-1-1 1,-1-1-1,1-1 41,-1 0 1,2-5-1,1 1 1,1-2 66,-1 1 0,1-1 0,-1-1 1,1 2 83,-1 2 0,-1 0 0,-2 2 205,0-1 109,2 3 1,-5 1 0,0 4 0,-4 2 45,-1 0 0,-2 1 1,1-1-169,-1 1 1,1-1 0,-1 1 0,1-1 0,-1 1 63,1-1 1,0-2 0,1 1-165,1 0 1,-1 1 53,-1 0 1,2-2-11,2 1 0,2-3 14,2 2 0,2-2-1,2 0 1,1-1 10,-1-1 0,3 0 0,0 0 1,-1 0-9,2 2 1,-3-1 0,2 1 0,0-1-1,0-1 0,0 2 1,0 0-55,1 0 0,0-1 0,1-1 1,-1-1-1,-1-1 10,0 0 0,3-2 1,-2 1-1,1-1-116,0-1 1,-4 0 0,2-2-1,-2 1 80,0-1 0,-1 1 0,-1-1 0,-2 1 57,0-1 1,-1 1 0,-1-1 85,1 1 1,-1-1 0,1 1-20,-1-1 1,-3 1 0,-1 0 27,-1 2 0,0 1 19,-3 3 0,1 0 1,-1 0-22,1 0 1,2 0 0,0 1-1,0 0-24,1 1 0,1 3 0,-2 0 0,0 1 202,1 3 0,1-1 0,-1 2 0,1 1 51,0-1 1,0 2-1,2-4 1,0 1-226,0 0 1,3-1-1,1 0 1,2-1-206,0-3 1,1 2-1,-1-3 1,2 1-314,0-2 0,0-1 1,3-1-1,0 0-1455,2 0 1884,0 0 0,0-6 0,0-1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0:32.93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20 65 7484,'0'10'30,"0"-1"1,0-2-1,0 0 1,0-1-1,0 1 1,2-1-1,0 1 690,-1-1 0,3-2-683,0 1 1,2-4 0,1 1-50,2-1 1,-2-3-1,2-1 1,-2-1-44,-1-1 0,1-1 0,-1-2 1,0-1-31,-1 1 0,0 0 1,-3 0-1,0 0 37,1 0 0,-3 1 0,2 0 0,-3 1 148,-1-1 1,-3 1 0,1-1 0,-3 1-36,-1-1 0,0 3 1,0 0-1,0 1-20,2 2 0,0 0 0,-1 2 0,1 1-92,-1 2 1,1 3 0,-1 2 0,1 1-68,2 0 0,-1-1 1,2-2-1,0 1-144,0 1 0,1 0 0,3-4 0,1 0-1052,2 0 1310,2-4 0,3 5 0,2-2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0:33.49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7569,'0'8'0,"0"2"0,1 0 45,1 1 0,-2 2 342,3 0 1,-3 0-1,0 0 1,0-1-48,0-1 1,0 0 0,0-2 0,0-1-497,0-1 0,1-3 0,0-3-750,2-2 745,-1-3 1,0-5-1,0 0 1,0 0-51,-2-1 1,0-1 0,0 0-1,0-1 38,0 2 0,2-2 0,1 3 0,0 1 134,0 1 0,2 1 1,-1 0 191,2 2 1,-1 1-1,-1 3 1,1 0-1,0 0 141,-1 3 0,1 2 0,-2 4 0,0 0-83,0 0 0,0-2 1,-2 3-1,1-2 194,0 1 1,-1 0 0,-1-3-96,0 1-821,-3-1 1,2-3-1,0-3-103,2-4 1,0-1 0,4-3 0,-1 0 301,0 0 1,1-2 0,-2 2 0,-1 0 304,1 0 1,2 1 0,-2 1 295,0 2 1,1 1 0,2 3 257,-1 3 0,-2 1 0,-1 4 1,1 1-28,0 1 0,-1-1 1,0 1-1,-1-1-370,1-1 0,-1 0 0,2-2-1130,0 1 1,-2-4 979,4-1 0,2-1 0,3-1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0:34.02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90 7592,'3'4'0,"1"-2"107,2-1 0,-2-4 0,0 1 1,2-2-1,1-1 0,2-1 1,-1 0-1,-1-2 0,0 1-45,-1-2 0,1 0 0,-1 1 0,0-1-91,-2 1 1,-1 3 0,-4 1 0,-1 1 0,-3 2 0,-2 1 330,-2 2 0,-2 4 0,3 3 1,0 1-3,1-1 0,0 3 0,1-2 0,2 3-128,2 0 0,1-1 0,1-1 0,0-1-328,0 0 0,3-2 0,1-3 0,3-2-223,2 0 1,1-1-1,3-2 1,-1 0-329,-1-2 0,3-4 707,-1-3 0,1-5 0,-1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0:34.39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7735,'0'6'0,"1"1"0,0 2 0,1 3 0,0 1 452,1 2 1,-1 3 0,1 0 0,0 0 0,-1 0 0,-2-2-1,0 0 1,0-1-285,0-2 0,-2-2 0,0-1-890,1-1 0,0-2 468,1-3 1,1-5 0,1-1 0,2-3-265,2-2 1,3-2 0,-1 0-1,1 0 237,0-1 0,-2 0 0,3 3 0,-2 1 268,1 1 1,0 2 0,-3 1 0,1 1 128,-1 1 1,1 1 0,-2 1 0,0 3 0,-3 2 0,-1 2 0,-1-1 0,0 1 0,0 0 911,0-2 0,-1 1 0,-1 0-675,-3 1 0,0 0 0,-2-4-291,1 0 1,-1 0-1,1-1 1,-2 0-1,1-2 1,-2-1 0,1-1 88,1 0 0,0 0-581,1 0 1,-1-3 0,1-2 0,-1 0-485,1-2 0,0 1 914,2-1 0,-2-2 0,2-1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0:34.85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14 57 7569,'0'7'0,"0"1"24,0 1 0,0 0 1,0-3-1,1 1 1,1-1 235,2 1 0,1-3 0,1-1 0,0 0 0,1-1 0,0-2-136,0-2 1,0 0-1,-1-3 1,1-1-1,-1-2-398,1 0 0,-2 0 1,1 0 169,-2-1 0,-3 1 0,1 1 0,-1 1 222,-1-1 0,-3-1 0,-2 0 0,-2 1 5,-2 2 0,0 2 0,1-2 0,-1 2-47,2 0 0,-3 3 0,2-2 1,0 4-89,3 2 1,-1 2 0,3 0-1,-1 1-205,-1-1 0,4 3 1,-1 0-1,1-2-311,1 1 0,0-2 1,1 0 527,1-2 0,4 2 0,4-2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0:35.27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110 59 7525,'0'-6'125,"0"-1"0,0 1 0,0-1 1,0 1-1,-3 0 0,-1 1 0,-2 1 1,-1-1-1,-1 2 0,0 1 0,-1 1 2131,0 1-2150,1 0 1,-1 3 0,3 1 0,-1 2 0,1 0 0,0 1 0,1 1 0,1 1-1,1 0 1,2 0 499,0 2 0,1-2-787,0 0 0,3-2 0,1-1 0,3-2-219,1-2 0,3-1 1,1-1-1,-1-1 0,0-1 1,0-2-1,0-3 0,-1-1-2336,-1-3 2736,0 2 0,0-7 0,1 3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0:35.38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 0 7569,'0'5'182,"0"-1"1,0 0 0,0 3-1,0 2 1,0 2 0,0 1-1,0 1 1,0 0 0,0 1-1,-1 1 528,-1 2 0,1 0 0,-1-1-520,1 0 0,1 0 1,0-2-1,0-1 1,0-1-405,0-2 1,0 1-1,0-3 1,0 0-1338,0 0 0,1-4-167,1 0 1718,2-2 0,2-2 0,1-4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0:36.02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117 0 7569,'-3'10'118,"-1"-3"1,2 2-1,0 0 1,1 0-1,0 1 1,1-1 0,1-1-1,0-1 1,2 0 289,1-1 1,0-2 0,3 0-1,-1-1 1,1-2-427,-1 0 0,3-3 0,0-1 0,0-1-43,1-3 0,-1 0 0,-1-2 0,0 0-432,-2 0 1,0 1-1,-2 1 1,-1 1 334,0-1 1,-3 3 328,0 0 1,0 3-1,0 1 1,0 4 131,0 1 1,0 5-1,0 0 1,1 3 8,1 0 1,0 0 0,1 0-1,0 0-194,-1 0 0,-1 2 1,1 1-1,0-1-117,-1 1 0,0 2 1,-2-1-1,-1 0-10,-2 0 0,-3 0 1,-1 1-1,-1-1 31,-1-2 1,-1 1 0,-1-4 0,0-1 44,1 0 1,1-4 0,-3 1 0,2-4-56,0-1 1,0-1 0,-2-2 0,1 0-474,1 0 1,0-3-1,2-1 1,0-2-834,0 0 1294,2-1 0,-6 1 0,3-1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0:36.69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8952,'0'8'0,"0"0"0,0 3 0,0 2 0,0 1 0,1 2 0,0 1 259,1 1 1,3-2 0,-2-1-1,-1-1 1,1-2 0,-1-1-1,1-1-218,-1 0 1,1-2-513,-1-4 1,-1-2 226,1-4 0,-2-4 1,0-3-1,0 0 66,0-1 0,0-1 0,0 2 0,0-1 40,0-2 0,0 2 0,1 0 1,1 0 15,0 0 0,3 2 0,-1-1 0,2 2 147,0 1 0,1 0 0,-1 2 0,1 2 88,-1 1 1,1 1 0,-1 0-1,1 1 93,-1 1 0,0 1 0,-1 4 0,-1 1 28,-1 1 1,1 2 0,-2-2 0,-1 1-1,0 2 1,-1-2-1,0 0 1,0-1-246,0-1 0,0 0 0,0-2-523,0 0 0,0-1 1,1-2 533,1 0 0,2-3 0,2-4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0:37.21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104 33 7392,'-1'-6'155,"-1"-1"1,-2 1 0,-1 1-1,0 2 248,0 0 1,1 1 0,-3 2-107,1 0 0,-1 1 1,1 0-1,-1 3-10,1 1 1,0 0-1,-1 5 1,1-1-80,-1 2 0,3 0 1,2 1-1,-1-2-216,1-1 1,0 2 0,3-2 0,1-1-272,2-1 1,2-3 0,1-2-1,0-2-124,1 0 0,0 0 1,1 0-1,0-2-4,-1-3 0,1 0 0,-3-2 0,1 0 90,-1-2 0,-2 2 1,-2-2 73,-1 2 487,-1 1 0,-1 3 0,0 3 0,-1 3 152,0 3 1,-1 1 0,1 0 0,1 1-218,0 0 0,1 1 0,0-2 1,0-1-229,0 0 1,3 0 0,1-1-386,2-3 1,-2-2-1,0 0 434,2 0 0,-1-2 0,2-2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45:36.31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111 1 8295,'0'6'0,"0"1"0,0-1 203,0 0 1,0 1 0,0-1-1,0 2 21,0 0 0,1 2 155,1 3-240,-1 0 72,2 3 0,-3-2-52,0 1 1,0 1-9,3-1 1,-3 1 22,2-1 0,-1-2 100,-1 0-79,0 0-223,0-6-1,0 5 191,0-4-3,0 1-1236,0-3 806,0 1 0,2-3 0,1 1-115,-2 0-1297,0 0 68,-1-1 1615,0-4 0,-3-7 0,-1-3 0</inkml:trace>
  <inkml:trace contextRef="#ctx0" brushRef="#br0" timeOffset="197">1 221 8401,'6'0'176,"1"0"0,-1 0 1,1 0-1,0 0 1,2 0 5,2 0 1,-1 0-1,0 0 1,1 0-326,-1 0 0,2-2 1,-3 0 142,1 0 0,1-1 0,2-1 0</inkml:trace>
  <inkml:trace contextRef="#ctx0" brushRef="#br0" timeOffset="563">202 208 7569,'0'10'0,"0"-1"0,2-2 146,0-1 0,3 1 1,-1-1-1,0 1 1,1-1-1,0 1 576,0-1-778,2-2 119,-1-1 26,1 0 1,0-3-145,2 3 1,-2-3 73,2 0 1,-2 0 147,-1 0 0,1-3 89,-1-1-304,1-2-331,-1 0 0,-1-3-164,-1 1 445,-3-1 1,2 2 0,-3-1 0,0-1 62,0 1 1,0-1 0,-1 0-1,-1 1 41,-2 1 0,-2 1 0,0 1 0,-1 2 156,1 0 0,-3 0 1,0 2-1,1-2 1,-1 2 3,1 0 0,1 3 1,3 1-1,-1 1-205,2 1 1,-2 1 0,2 0 0,0 1-435,0-1 1,1 1-1,2-1 473,0 1 0,0-1 0,0 1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0:37.72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7569,'0'7'0,"0"2"0,2 1 0,1 3 0,-1 0 0,0 0 0,1 0 0,0 0 0,-1-1 438,0-1 0,-1 0 136,-1-2 1,2-3-1,0-1 1,0-1-910,1 0 0,-2-2 0,1-4 206,-1-3 0,1-1 0,1-1 1,0-1-399,0 0 0,-1-3 0,-2 2 1,2-2 253,0 0 0,1 2 0,-2 0 0,2 2 435,1 0 0,-2 4 1,2 0 201,1 3 1,-1 3 0,0 2-1,-2 3 34,0 2 1,1 2-1,-1-1 1,-1 0 0,0-2 5,-1-1 0,0-1 1,1 0-604,1-1 1,-1-2-193,1 1 0,-1-5 0,1 0 218,0-3 1,2-3 0,-1-1 0,0-1-391,0-1 1,0 0-1,-2 1 1,1-1 367,0 1 1,-2 1-1,0 1 1,1 0 442,1 2 0,0 1 121,2 6 1,-2 2-1,2 5 1,0-1-42,-1 0 1,-1 2-1,0-1 1,1-1 179,-1 0 0,0 0 0,-1-3-812,1 1 1,-1-1-794,4-2 0,-3-1 1097,2-3 0,0-3 0,3-1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0:38.15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92 7569,'1'5'135,"1"0"1,0-2 127,2-3 1,1-1 0,3-1 0,0 0 0,0-2-82,0-1 1,-1-3 0,1-1 0,0 1-255,0-2 1,-3 3 0,-1-2-1,0 2 2,-1 1 0,-1-1 114,0 1 1,-4 0-1,-3 2 1,0 2 45,-2 1 1,-2 4 0,0 0-1,0 2 129,-1 2 0,2-2 0,1 4 0,1 1 23,-1 0 0,4 1 0,0-1 0,1 1-95,-1-1 0,1 2 1,2-1-1,1-1-207,1-2 0,0 2 1,2-2-1,1 0-78,1-3 0,2 0 0,2-3 1,-1-1-312,0 0 1,2-2-1,-1-1 1,-1-2-1213,0-2 1661,3-1 0,-2-2 0,3-1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0:38.58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104 1 7847,'-6'0'0,"-1"0"0,0 0 0,-1 0 437,-1 0 0,1 3 1,1 1-1,1 1 1,-1 0-1,1-1-249,2 2 0,1-1 0,1 0 0,0-1-148,1 1 0,1 0 0,1 0 0,3-1 1,1 1-305,2-2 0,1 2 0,0-2-85,1 1 0,3-1 0,-2 2 0,0 0 227,-2 0 1,0 0-1,-3 1 337,0 0 1,-2 1 0,-3 4 107,0-2 0,-3-2 0,-2 0 0,0-1-105,-2 0 0,-2-1 1,0-2-1,0 0-86,-1-1 0,1-2 1,1 0-1,-1 0-344,1 0 1,1 0-1,1 0-496,-1 0 1,2 0-528,0-2 1,2-2 1234,3-3 0,0 1 0,0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59:34.830"/>
    </inkml:context>
    <inkml:brush xml:id="br0">
      <inkml:brushProperty name="width" value="0.04286" units="cm"/>
      <inkml:brushProperty name="height" value="0.04286" units="cm"/>
      <inkml:brushProperty name="color" value="#004F8B"/>
    </inkml:brush>
    <inkml:brush xml:id="br1">
      <inkml:brushProperty name="width" value="0.04286" units="cm"/>
      <inkml:brushProperty name="height" value="0.04286" units="cm"/>
    </inkml:brush>
  </inkml:definitions>
  <inkml:trace contextRef="#ctx0" brushRef="#br0">2214 1 6691,'5'2'84,"-1"0"0,-2 1 0,1-1 1,-1 1-1,1 0 0,0 0 82,0 1 1,1 1 0,-1 1-107,1 1 0,-2 0 0,2-1 0,0 0-21,-1-1 0,0 1 0,1-2 0,1 2 0,1 1 1,-1-1 0,-1 1-1,1 0-4,1-1 0,1 1 0,-1 0 1,0-1 5,-1 1 0,2 2 0,-1 0 1,1 0-17,1 0 1,0-1 0,-1 3 0,0-1 2,2 1 0,-1-3 0,3 3 0,-2-1-1,-1 1 1,3-3 0,-1 4 0,1-1 5,0 2 0,0-2 0,1 0 0,-1 1-11,1 1 1,-1 0 0,1 1 0,-1 0 4,1-1 0,1 4 0,0-3 0,0 0 12,-2 0 0,4-1 0,-2 1 1,1 0-15,0 1 0,0-1 1,1 2-1,1-2-7,1-1 1,-1 3-1,2-1 1,-1 0-5,0-1 0,3 2 0,-2 0 0,1 0 4,1 1 0,-2 1 1,-1-2-1,2 0 21,0 0 0,3 2 0,1-1 0,0-1 8,-3 0 1,4 2-1,-3-3 1,2 1-30,2 0 1,-1-2 0,0 2 0,0-2 16,0-1 0,4 1 0,-1 0 1,0 0-8,1-1 1,1 3 0,0-4 0,-1 0 1,2 1 1,-2-1 0,3 1 0,-1-2-21,0-2 0,2 1 1,1-2-1,-1 1 2,0 1 0,0-3 0,0 2 0,2-4 16,2 0 1,0-1 0,-1 1-1,0-1 22,0 1 1,1-1 0,0 1 0,-1-1 2,-1 0 0,1 2 0,1-2 0,-1 1-57,-1 0 1,-2 1-1,0-2 10,-1 2 1,1 1 0,0-1 0,0 1 0,-2-1 15,0-2 0,1 2 0,-2-1 0,0 1-11,1 0 0,-5 0 0,2-1 0,0 0 7,-1 0 0,2 0 0,-4 0 0,1-2-20,0 0 1,0-2 0,-2 3 0,0-1-19,0-2 1,1 1-1,-1-1 1,-2 1-9,0 0 0,-1-1 0,0-1 0,0 0-53,0 0 0,-1 0 0,0 0 0,-2 0 14,2 0 0,-2 0 1,0 0-11,-1 0 1,1 0-1,-3 0 1,2 0-1,-1 0-48,-1 0 1,-1 0 0,-2 0-1,0 0-556,-2 0 0,0 3 0,-4 1 681,-1 2 0,1 1 0,1-1 0</inkml:trace>
  <inkml:trace contextRef="#ctx0" brushRef="#br0" timeOffset="1974">2908 761 6226,'0'-4'426,"0"1"1,1 3-243,1 0-89,-1 3 0,2 0-2,-1 2 1,2 1-16,3-2 0,-1 2-32,1 1 1,-1-3 0,-1 1 17,0 0 1,-1 1 0,3 0-23,-1 1 1,1-1 0,0-1 0,-1 0-12,-2 0 1,2 1 0,-1 0 0,0 0-26,2-1 1,0 1 0,-1-2 0,1 2 13,0 1 0,-1-1 0,-1 1 0,-1 0 14,2-1 0,-1 1 0,3 0 1,0-1-6,1 1 1,0 0 0,-3-1 0,1 2-4,0 1 1,2-2 0,0 2-1,-1-2-19,-1 0 1,0 0 0,0-1 0,1 1-9,1 0 0,0 0 0,-2 1 1,-1 1 5,1-1 0,2 0 0,0-2 1,-1 1 15,-1 0 0,2 2 0,0-1 0,0 1 0,1-2 1,-3 2-1,3 0 1,-1-1-19,0-1 1,0 2 0,-1 0 0,1-1-7,-1 0 1,1-1 0,-1 1 0,3 1 3,-1-1 1,1 0 0,-3-1 0,1 1 0,2 1 0,-3 0 1,1-2-1,0 2 12,0-1 1,2 4 0,-2-4 0,0 1-6,1 1 0,-2-2 1,2 2-1,1 1 13,-1-1 1,-1-1 0,1 1 0,1 0-10,-1-2 0,-1 2 0,2-1 0,0 0-10,0 0 1,1-1 0,-1 3 0,0-2 13,0 0 0,-1 1 0,2 0 0,-1 1 20,1 1 0,-2-1 0,1 2 0,1 0-16,1-2 0,0 1 0,1-1 0,-1 2 3,0 0 0,1 0 1,-1-1-1,1-1-14,1 1 0,0-2 0,1 1 0,-1-1-5,1 0 0,0-1 0,-1 2-8,1 1 0,0-2 0,-1 1 1,3-1-1,-1 1 8,1 0 1,-2 0 0,1 0-1,0 1 0,0 0 0,0 2 0,1-1 1,0 0 9,1-2 1,0 1 0,0-3 0,0 1-1,-2-1 0,1 1 0,2-2 0,-1 1 8,-1-1 1,2 2-1,-3-1 1,3-1-17,0-1 1,0 0 0,0 0 0,0-1 4,0 1 1,0 0-1,2-1 23,0 1-19,0-3-3,-5 2-2,5-3 49,-4 4-51,5-3 6,-3 2 1,0-3-7,0 1 0,1 1 0,0-2 0,2 0 0,-2 1 2,0 0 0,-1-2 1,0 2-1,0-1-20,0-2 1,-1 2-1,0-1 1,-2 0-10,2 1 0,0-1 0,-1 2 0,-1-1-28,-1-2 1,2 2 0,-2 0 0,-1 0-7,-1 0 1,-1 0 0,0-2 0,1 2-36,-1-2 1,0 0 0,1-1 0,-2 0-21,-1 0 0,1 0 0,-2 0 1,-1 0-118,1 0 1,1 0 0,-2 0-1,-1 0-131,0 0 1,-2 0 0,1 0 0,0 0 354,-1 3 0,-1-3 0,-1 3 0,1 0 0,-2-2 0,0 2 0</inkml:trace>
  <inkml:trace contextRef="#ctx0" brushRef="#br1" timeOffset="141191">-360 5009 7474,'0'-7'104,"-2"1"1,-3 0 0,-1 2 0,0 2 0,0 1 0,-1 1 337,1 0 1,-1 0 0,1 1 0,-1 0-279,1 1 1,0 3 0,1 0 0,0 0-91,0 2 1,2-1 0,-1-1-1,1-1-43,2 1 0,0 1 1,1 0-1,1 1-266,1-1 0,2-1 0,3-2 0,1 0 54,0-1 0,3 0 0,-2 1 0,0 0 128,0 0 0,-2 1 0,1-1 1,-2 1 141,-2 1 0,-2 1 0,0 0 0,-2 1-29,0 2 0,-2-2 0,-3 2 1,-1-2-13,0 0 1,-1-1 0,-1 0-1,-1-1-51,1-1 0,1-2 1,0 0-1,-1-1-172,-1-1 0,1 0 0,1-1 1,1-1-126,-1-3 1,3 2-1,0-2 1,1 0-23,2 0 1,0 0 0,1 1 0,0-1 321,0-1 0,3-3 0,1-1 0</inkml:trace>
  <inkml:trace contextRef="#ctx0" brushRef="#br1" timeOffset="141589">-321 5106 7547,'1'7'0,"1"-1"0,0 1 0,1-1 0,0 1 181,-1-1 0,1-2 1,2 0-1,0 0 87,2-1 0,-1-1 0,1 0 0,-1-1-279,1-1 0,1-3 1,1-2-1,-1 0 52,-1-2 1,0 1-1,-1-1 1,1 0-76,-1-2 0,0 2 1,-2-2-1,-2 0-30,-1 0 1,-1 1 0,0 1 0,-1-1 101,-1-1 0,0 0 1,-4 3-1,-1-1-5,0 1 0,-2 0 0,-1 1 0,1 1 31,-1 2 0,2-1 1,1 3-1,-1 0 20,-1 0 1,0 1 0,3 1-1,-1 3-120,1 0 0,-1 2 0,1-1 1,-1 2-197,1 0 1,2-1 0,0 3 19,1-1 0,1-2 0,2 2 0,1-2 0,1 0-285,2-1 0,2 1 497,0-1 0,4 1 0,0-1 0</inkml:trace>
  <inkml:trace contextRef="#ctx0" brushRef="#br1" timeOffset="142154">-178 4976 7475,'2'7'0,"0"0"329,0 2 1,-1-1-1,-1 3 1,0 0-1,2 1-41,0 1 1,0 0-1,-2-2 1,0-1-203,0 0 1,0 0 0,0-1 13,0-1-831,3-1 460,-2-3 0,2-4 0,-3-5 0,-1 0 17,-1-2 1,1 0-1,-1-1 1,1-1 51,1 1 0,0-1 0,1 0 0,1-1 112,2 1 0,0 0 1,0 4-1,1 0 220,1 0 1,0 4 0,1-1 0,-1 1 219,1 1 0,-1 3 0,1 2 1,-1 2 23,-2 2 1,1 2 0,-3 0 0,0 1-136,-2 1 1,0-2 0,0-1 0,0-1-175,0-1 1,0 0-1144,0-2 786,0-2 0,0-4 1,1-5-1,1-3-10,0 0 0,1-3 0,-2 2 0,1-1 136,0 1 0,1-3 0,-1 2 0,2 0 152,1 2 1,0 0 0,0 3 0,-1 0 239,1 3 1,-1 1-1,0 2 1,1 1 137,-2 3 1,2 0 0,-2 3 0,-2-1-52,0 2 0,1 0 0,0-1 1,-1 1-159,0-1 0,-1-1 1,0 0-1164,0-1 0,3-2 1008,1-2 0,2-1 0,1-1 0</inkml:trace>
  <inkml:trace contextRef="#ctx0" brushRef="#br1" timeOffset="142581">43 5113 7569,'2'3'264,"2"0"1,3-4-69,-1-1 1,1 1 0,1-3-1,1-2-137,-1 1 0,0-4 0,0 0 0,0-1 0,0 1 1,-1 0-1,-1 1-124,-2-1 0,2 0 51,-4 3 1,0 2 51,-2-1 1,-3 2 0,-1-2 0,-2 3 101,-1 1 0,1 4 0,-1-1 0,-1 2 99,-1 1 1,0 2 0,3 1-1,0 0-32,2 0 1,-1 2 0,2 0 0,0 1-59,0 0 0,1-2 0,2 1 1,0 0-120,0 0 0,3-2 0,1 0 0,2-1-1,1-3 0,0 1 0,1-3 0,2 0-141,1-1 1,1-1-1,-1 0 1,1-1-976,1-1 0,-2-3 0,-1-3 1087,2 0 0,0-4 0,1 2 0</inkml:trace>
  <inkml:trace contextRef="#ctx0" brushRef="#br1" timeOffset="143283">315 4840 7505,'-4'3'109,"-1"-1"0,2 2 0,1 2 0,-2 2 1,1 2-1,0 4 0,2 3 0,-1 2 1,1 1 375,-1 0 0,0 0 0,2-1 0,0 1-310,0-1 0,0-2 1,0-3-1,2-1-116,0-3 1,1-2-24,-1 1 0,2-5-489,2-2 0,1-4 0,-1-4 0,0-3 154,1-1 0,-1 1 1,2-1-1,0-1 77,0 1 0,1 0 0,-3 5 1,1 0 204,-1 3 0,1 1 0,-1 2 204,1 1 1,-3 2 0,0 3 0,-1 1 57,-2 1 0,0 2 0,-1-1 0,-1 0 83,-1-1 1,0 0 0,-2 1 0,-1-1-141,-1 0 0,1 0 1,0-2-1,0-2-95,0 0 1,-1 0 0,-1-3 0,-1 0-401,0 1 0,-1-2 0,2 0 0,1-2-110,-1-1 1,1-3 0,0 1 0,0-2 101,1 0 0,2-1 1,1 0 314,0-2 0,0-1 0,2-3 0</inkml:trace>
  <inkml:trace contextRef="#ctx0" brushRef="#br1" timeOffset="143686">464 5093 7616,'0'9'0,"0"0"0,0-2 0,1 1 0,1-2 172,2 1 0,0-1 0,0 0 1,1-1-1,1-1 0,1-2 40,-1 0 1,1-1 0,1-1 0,1-1-220,-1-1 1,-1-2 0,0-2 0,-1-1-22,0 1 0,1-3 0,-1 0 1,0-1 36,-1 1 1,-2-1 0,-1 3 0,0-2 25,-1 1 0,-3 1 0,-2 1 1,-2 1 62,-1 1 0,-1 1 0,-2 0 0,1 0-35,0 2 0,-2 0 0,2 2 0,1 0-26,-2 1 1,3 5-1,-2 0 1,3 0-181,2 0 1,-1 0 0,2 1-374,-1 1 0,3 0 0,-2-3 516,3 1 0,5-1 0,3 1 0</inkml:trace>
  <inkml:trace contextRef="#ctx0" brushRef="#br1" timeOffset="144112">782 5061 7616,'-6'-2'142,"-1"-1"1,0 1 0,-1 0-1,-1 0 1,1 1 0,-1 0 0,0 1-1,1 1 184,1 1 0,1-1 0,-1 3 1,1 2-1,0-1 0,1 2 61,1 2-363,2-2 0,-1 3 0,3-3 0,0 1 98,0 0 0,1 1 1,0-2-1,2-1-276,1 1 1,2-4 0,3-1 0,0-1-320,0-1 0,0-1 0,3-2 0,-1-2-368,0-3 1,-1-3-1,0 2 841,0-1 0,1-1 0,-1-2 0</inkml:trace>
  <inkml:trace contextRef="#ctx0" brushRef="#br1" timeOffset="144401">801 4860 7569,'-2'4'18,"0"0"0,-1 1 246,1 1 0,1 1 0,-1 0 1,1 2-1,1 1 0,0 3 1,0 0-1,0 2 0,0 1 1,0-1-116,0 1 1,0 2-1,0-3 1,0-1 0,0 0-1,0-1 1,0 0 0,0-1-1,0 0 1,1-2 0,1 0-1,1-1 1,-1 0-1725,1-1 0,2-3 920,-3 0 1,3-4 654,-1 1 0,2-4 0,0-1 0</inkml:trace>
  <inkml:trace contextRef="#ctx0" brushRef="#br1" timeOffset="144960">886 4996 7692,'-1'6'0,"0"1"0,-2-1 0,1 2 0,0 0 0,0 2 0,1 1 0,0 0 0,1 0 367,0-1 1,0 1-1,1-1 1,1-2 0,2 0-296,2-2 0,0-2 0,1 1 0,-1-3-187,1-1 0,-1-1 0,1-1 1,1-1-254,1-3 0,0-1 0,-2-2 0,0-1 131,0 1 0,2-2 0,-4 0 0,0 0-110,1 2 0,-3-2 0,1 1 353,-1 2 0,-1 2 1,-1 1 99,1 1 1,-1 2 0,1 3 115,-2 2 1,3 2 0,0 0 0,-1 1-98,1-1 1,2 3 0,-2 0-1,-1 1 1,2 2 0,-1 1 0,0 2-1,0 2 97,0 2 0,0 1 0,-1 0 0,0 1-106,-1 0 1,0 1 0,-2-2 0,0 0 0,-2 0 0,-1-1 0,-1 0 0,-1 0 0,0 0 0,-1 0 407,-2-2 1,1 1-402,-3-3 1,1 0-1,-1-2 1,0 0-113,-1-3 1,0-1-1,-1-4 1,1-1-115,1-1 1,-3-1 0,1-2 0,-1 0 12,0 0 0,1 0 0,0 0 0,0 0-106,0 0 1,0 0-1,-2 0 1,0 0-232,1 0 0,0-2 1,1-1-1,0 0-46,0 0 1,3-2 0,1 1 0,2 0 472,1 0 0,1 0 0,1 0 0,0-2 0,-3 2 0</inkml:trace>
  <inkml:trace contextRef="#ctx0" brushRef="#br1" timeOffset="138629">-1371 4847 7928,'-4'3'0,"2"1"0,1 2 236,1 0 0,0 6 1,0 1-1,0 3 1,0 2-1,0 1 1,0 1-1,1 0-8,1 0 0,-1 1 1,1-4-1,-1 1-249,-1-1 1,0-1-1,0-3 1,0 0-116,0 0 1,0-3-1,0-1-2090,0-2 537,0 0 1689,0-4 0,0-3 0,0-3 0</inkml:trace>
  <inkml:trace contextRef="#ctx0" brushRef="#br1" timeOffset="139008">-1462 5074 7569,'2'6'0,"1"0"0,1-1 0,1-1 0,0-1 0,2 0 0,0 0 0,2-2 0,1 0 0,1-1 114,-1 0 0,0 0 0,2-1 208,-1-1 0,0 1 0,1-3 0,-1-2 0,0 1-385,1-2 1,-2-1-1,0-1 1,-1 0-148,-1 0 1,-1 2-1,-1-3 1,-1 2-31,0-1 0,-4 0 1,1 3 130,-1-1 1,-2 2-1,-1 0 141,-2 0 0,-2 4 0,-1-1 0,0 4 33,-1 2 1,0 2 0,0 1 0,0 1 70,2 1 1,0 2-1,1 0 1,2 1 53,0 1 0,1-2 0,2 0 0,0 0-34,0 2 1,2 0 0,1-1 0,2-1-115,3 0 0,0-3 0,0 1 0,2-2-118,0 0 0,-2-4 1,3-1-1,1-1 76,0-1 0,1-3 0,0 0 0</inkml:trace>
  <inkml:trace contextRef="#ctx0" brushRef="#br1" timeOffset="139658">-1060 5041 7498,'-3'-3'96,"-1"1"0,0-1 0,0 1 0,-1 0 0,-1 1 1,0 1-1,-1 0 0,1 1 0,-2 1 382,0 3 0,1 0 0,-2 2 0,2-1-211,0 1 0,3 2 1,0 1-1,-1 1-97,2 0 0,0-1 0,3 1-224,0 0 1,0-3-1,0 1 1,3-2-100,1 0 1,2-3 0,0-1-1,1 0 1,0-2 38,2-2 1,-2-4 0,4-3 0,-2-1-330,-1-1 1,0 0-1,0-2 1,-3 2 184,1 1 0,-3-2 0,-1 2 0,-1-1 273,-1 1 0,-1 0 300,-1 3 0,1 2-100,-4 2 1,4 4 0,-1 3 0,1 0 113,1 2 1,0 0 0,0 1-1,0 1 100,0 1 1,1 0 0,0 2-371,1-1 1,3-3-1,-2 3 1,-1-2 0,2-1-89,0-1 1,0 0-1,2-1 1,-1 0-1003,-1-2 0,0 1 1,3-3 1030,-1 0 0,4-4 0,0-2 0</inkml:trace>
  <inkml:trace contextRef="#ctx0" brushRef="#br1" timeOffset="140049">-904 5009 7569,'-5'-2'59,"1"0"192,-1 0 0,-1 1 0,-1 1 1,-1 1-1,-1 1 0,1 0 1,1 2-1,1 1 0,-1 1 62,1 0 0,2 1 0,2-1-473,1 1 0,1-1 1,2 0-1,1-2-99,4-1 0,4-1 0,-1 1 0,3 0 9,0 0 0,-1 0 0,-1-1 0,0 2 191,-2-1 0,0 3 0,-3-2 0,0 2 139,-2 1 1,-1-1-1,-3 1 1,0 0 134,0 1 1,-3 0 0,-1 0 0,-3-3-83,-1 0 0,1-2 0,-3 2 0,1-1-113,1-1 1,-3-1 0,2-2-1,1 0-369,1 0 0,1-1 0,-1-1-980,1-2 1329,2-2 0,1-3 0,3-1 0</inkml:trace>
  <inkml:trace contextRef="#ctx0" brushRef="#br1" timeOffset="140433">-839 5126 7630,'6'-3'0,"0"1"0,1-2 168,-1-1 1,1 1-1,-1-2 1,1-1-1,-1-1-52,-2 1 1,2 1-1,-3-1 1,1 1-3,-2-1 0,-1 1 1,-1-1-1,0 1 0,-1-1 1,-1 2-1,-2 0 156,-2 3 1,-1 1-1,1 2-85,-1 1 1,1 0 0,-1 3-1,2 1-1,0 2 0,0 2 0,2-2 1,1 3-25,-1 1 0,1 0 0,2 0 0,0-1-38,0 0 0,0 1 1,1-1-1,2-3-98,1 0 0,6-2 0,-3 1 1,1-2-367,2 0 1,1-2 0,1-3 0,2 0-694,1 0 0,0-2 1,-2-2 1034,0-2 0,3-5 0,0 1 0</inkml:trace>
  <inkml:trace contextRef="#ctx0" brushRef="#br1" timeOffset="137379">-1877 4925 7655,'0'-3'222,"0"3"0,0 3 0,0 3 1,0 1-1,0 2-43,0 2 1,0 1 0,0 2 0,0 0 0,0 2 0,0 0-1,0 0 92,0 1 1,0-3-1,0 1 1,0 0-225,0 0 0,0-3 1,0 1-51,0-1 0,0-2 0,0 0 0,0 0-147,0 0 0,0-2-1356,0 1 12,0-2 1091,0-3 1,0-4 0,0-5 0,-1-1 402,-1 0 0,1-3 0,-5 1 0,3-1 0</inkml:trace>
  <inkml:trace contextRef="#ctx0" brushRef="#br1" timeOffset="137741">-1968 5067 7569,'-7'0'-8,"3"0"753,0 0 1,2 1 0,1 0 775,2 2-1462,3 2 1,3-5 0,1 3 0,1-3 0,-1 0-170,2 0 0,-1 0 1,3 0-1,-2 0-407,-1 0 0,3 0 1,-2-2-1,1-1-1448,-1 0 1965,1 1 0,-1-4 0,0 3 0</inkml:trace>
  <inkml:trace contextRef="#ctx0" brushRef="#br1" timeOffset="138118">-1786 5080 7569,'0'10'23,"0"-3"125,0 1 1,0 0 0,0 1-1,0 1 1,0 1 0,2-1 0,3-1-1,1-1 1,0 0 0,1-3 247,-1 0 1,3 0-374,-1-3 0,2 0 0,-2-2 0,1-1-103,1-1 0,-2-1 0,1-4 0,-2 0-36,-1-2 0,1 1 0,-1-2 1,-2 0-1,-2 1 0,-1-1 1,-1 0-1,-1 1 0,-1 1 217,-2 1 0,-4 0 1,-2 1-12,0-1 0,0 1 1,-1 0-1,0 1 20,-1 1 0,3 2 0,-1 0 1,2 1 59,-1 1 1,1 1 0,3 1-1,1 3-296,-1 0 1,1 3-1,1-1 1,-1 2-400,0-1 1,3 1 0,-1 0 0,2-1 524,2-1 0,2 3 0,2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2:36.71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14 0 8146,'0'7'0,"2"-1"0,0 1 0,-1-1 174,0 1 1,-1 2 0,0 2-1,0 1 1,0 2 0,0 1-1,0 2 1,0 2 118,0 0 1,-1 0-1,0-1 1,-1-1-170,0-1 1,1-1 0,0-2 0,-2-1-102,2-1 0,0-2 1,0-2-1,0-1-1357,-1 1 746,0-4 1,2-1 0,2-5 21,0-3 566,0-1 0,-2-8 0,0 2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2:37.20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 0 7659,'-3'4'400,"2"0"1,-1-2 0,2 1-207,2 1 1,2 1 0,3-3 0,1 0-344,1 1 1,0-2 0,-1 1-1,1-1 1,1-1 0,0 0-1,0 0 149,1 0 0,5-6 0,0-1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2:37.30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32 59 7549,'0'12'0,"1"-1"45,1-2 0,-1-1 1,2-1-1,0 0 1,0-1 38,1 0 0,2-1 0,-2-1 0,2-1 0,0-1 0,1 0 0,-1 0 0,1-2-148,-1-2 1,1-2 0,-1-2 0,-1-1 58,-1 1 1,0-3 0,0 0 0,-2-1-36,-1 1 1,-1 0 0,0 2-1,-1-1 102,-1-1 1,-2 1 0,-2 1-1,-1 1 29,1-1 0,-3 3 1,0 0-1,-1 1-17,1-1 0,0 3 0,1-1 0,-1 1-8,1 1 0,1 3 0,1 1-171,-1 2 0,3 0 0,0 1 0,1-1 0,2 1 0,0 1 0,1 1 0,1-1 105,1-1 0,4 0 0,5-1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2:37.97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20 46 7370,'-4'3'-8,"1"0"0,3 5 0,0 0 0,0 4 0,0 2 0,0 3 0,0 2 0,1 1 0,0 1 0,2 1 689,-2-1 0,2-1 1,0-1-1,0 1-607,0-1 0,-1-2 0,0-2 1,0-2-117,-1-2 0,1-2 0,-1-2 1,2-2-1,-2-4 0,0-4 0,-1-5 1,-1-2-317,-1-2 1,0 0 0,-2-2 240,-1-1 1,1-2-1,0-3 1,-1-1-54,-1-3 0,2 1 1,0 1-1,1 1 84,2 2 0,0-1 0,2 4 0,0 0 175,2 0 1,2 2 0,-1 3 0,1 2 84,-1 2 0,2 0 0,-2 2 36,2 0 0,1 2 1,0 3-1,1 1-23,0 1 0,2 2 1,-2 2-1,0 2-63,0 0 1,0 0 0,-3 2 0,0 0 19,0 0 0,-4-1 0,1 1 1,-1 0-70,-1 0 0,-1-2 0,-1 2 1,-2-2-96,-2 1 0,0-3 0,-1-1-103,1 0 1,-3-2 0,0-1 0,1-1-1,-1-1-144,0 0 0,0 0 0,1 0 0,0-1-241,2-1 0,0 0 0,2-2-16,1-1 0,0 1 0,3 0 524,0-1 0,3-1 0,1 0 0,2-1 0,0 1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2:38.43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13 39 7569,'0'7'80,"0"-1"0,0 1 1,0-1-1,0 1 1,0 1-1,1 1 0,1-1 126,0-1 1,3 0 0,-1-2-1,2 0 1,0-1-116,1-1 0,-1-1 1,1-2-1,-1 0 30,1 0 0,-1-2 0,1-1 0,-1-1-303,1-3 1,-2 0 0,1-2 0,-3 1 89,0 0 1,-1 1 0,-2-3 0,0 2 121,0-1 1,-3 0-1,-2 3 1,-2-1 19,-2 1 0,0 0 1,1 1-1,-1 1-24,2 2 0,-1-1 0,2 3-41,-1 0 1,1 1 0,0 1 0,1 3-121,1 0 0,0 2 0,-1-1 1,1 2-146,2 0 1,-1-1-1,3 2 1,0-2-257,0 0 0,3-3 0,2 0 536,0-1 0,2 2 0,-1-2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2:38.89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90 1 7224,'-6'0'0,"-1"0"342,1 0 0,-3 3 0,1 0 0,0 2 1,1-1-238,3 1 1,-1 1 0,2 0 0,0 1 0,0-1 0,2 1 0,0-1 0,2 0 0,1-1-232,2-1 1,2 0 18,1 0 0,1 1 0,2-2 0,0-1 0,1 0-31,1 0 1,1 1 0,-2-2-1,-1 2 160,0 1 0,0 0 1,-3 2-1,-2-1 1,-1-1-1,-3 1 0,0 1 1,-2 1-1,-1-1 188,-2 1 0,-3-1 0,-1 1-42,0-1 1,-4-2 0,1 0 0,-1 0-215,-1-1 1,1-1 0,0 0 0,2-2-204,1 0 1,-2 0-1,2 0 1,2-2-83,2-3 0,1 0 0,3-2 0,-1 0-82,0-2 0,4 0 413,0-2 0,6-4 0,-1 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1:45:54.86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136 1 7569,'-4'8'102,"3"1"1,-2-1 0,3 2 0,0 0-1,0 2 1,0 2 0,0 0 247,0-1 0,0 3 0,2-2 0,2 2 0,0 1 0,0 1 0,-2 1 17,-1 1 0,-1 0 0,2-2-285,1 2 0,0-2 1,-3 2-1,0-2 1,0-2 118,0-2 0,-1 1 0,-1-3-422,-1 1 0,1-2 0,2 0-977,0-1-427,-4-6 880,3 0 0,-3-5 0,4-2 745,0-2 0,-4-3 0,0 0 0</inkml:trace>
  <inkml:trace contextRef="#ctx0" brushRef="#br0" timeOffset="241">17 281 7582,'-9'0'710,"5"1"-124,1 2 0,3-1-387,3 4 1,1-1-1,5 1 1,-1-1-61,1-1 0,2-1 0,1-1 1,-1 1-83,1-1 0,-2-1 1,2-1-1,-1 0-174,1 0 1,0 0 0,-2 0-1,3-1-1341,0-2 1,-3-1 1457,2-5 0,-3-3 0,0-2 0</inkml:trace>
  <inkml:trace contextRef="#ctx0" brushRef="#br0" timeOffset="715">272 290 7569,'3'11'1,"0"1"0,1-1 0,-3-2 1,3-1-1,0 1 0,1 1 289,-1-2 0,2 6 1,2-6-1,-2 2-78,0-1 1,2-1-1,4-2 1,-2 0-122,0 1 0,-2-4 0,1 0 0,-1-2-54,1-1 0,-1 0 1,1 0-1,-1 0-39,1 0 1,-1-4 0,1-1 0,-2-3-57,-1 0 1,1-1-1,-4 1 1,1-1 19,0 1 0,2-4 0,-4 1 1,0 0-72,-1 2 1,-1 1 0,0-1-1,0 1 84,0-1 0,-3 1 1,0-1-1,-2 0 24,-2 1 1,1-1 0,-1 1 0,1 0 73,0 3 1,-2-2 0,0 4 0,-1 1 111,1 1 1,-1 1 0,1 0 0,-1 0-102,1 0 0,-1 0 1,1 0-1,-1 0-81,1 0 1,-1 0 0,1 1 0,-1 1 31,1 1 1,0 4 0,1-3-1,3 2-100,0 0 0,-2-3 1,3 2-1,1 1 1,-1 0-492,0-1 0,0 1-637,3 3 1,0-1 1192,0 1 0,0-1 0,0 1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2:39.29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 1 7569,'-2'6'88,"-1"1"1,1-1 85,2 1 1,0 2 0,0 2-1,0 3 1,0 2 0,0 0 0,0 0-1,0 0 1,0 1 0,0-1 0,1 0-1,0 0 1,2 0 0,0-2-983,0-3 739,2-1 0,-3-4 0,2 1-82,1-1 1,-2-2 150,2-2 0,-4-4 0,2-2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2:39.44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14 7263,'5'2'125,"-1"0"0,-2 0 1,2-2-1,2 0 1,-1 0 211,2 0 0,0 0 0,1 0 1,1 0-547,1 0 0,1-2 0,2 0 0,0 0 209,0-1 0,0-1 0,0-2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2:40.04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137 7 7651,'-3'-4'0,"-1"2"0,-3 1 0,-1 2 0,0 1 376,0 2 1,0 2 0,0 1 0,-1-1-284,1 0 1,1 1 0,1-1-1,1 1 1,2-1 0,0 1 0,1-1-1,2 1 1,0-1-164,0 1 1,2-1 0,3-1 0,1-1 0,1 0 0,1 0 0,1-1 0,1-1 0,2 0 0,-1 0 0,0 0 0,-2 1-1,0 1-457,0 1 1,-3 0 605,-2-1 0,-2 2 0,0-2 0,-2 2 101,-2 1 0,-2-1 1,-2 1-1,-1-1-23,1 1 0,-3-3 0,0 0 0,-1-1-116,-2 1 0,1-3 0,-1 1 0,2-1-103,1-1 0,-2 0 0,1-1-227,0-1 0,2-1 1,1-2-1,2 1-206,2-1 1,3 1 0,0-1 0,0-1 494,0-2 0,5-4 0,3 2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2:40.59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7781,'0'6'0,"0"2"291,0 0 0,2 2 0,0 4 0,0 1-64,1 2 1,-2 2 0,2 1 0,-1 0-23,0 1 1,0 0 0,-2 2 0,1 0-190,1-2 0,-1-2 0,1-1 0,-1-1-186,-1-2 1,0 1 0,0-4 0,0-1-387,0-3 1,0 0 49,0-2 0,0-3 0,0-3-937,0-4 1443,-3-4 0,-1-5 0,-2-4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2:41.03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39 7846,'3'7'1024,"-1"-4"-910,2 0 0,2-3 0,4 0 0,-1 0-51,1 0 1,0 0 0,0 0 0,-1 0-72,0 0 1,2 0 0,-2 0 0,0 0-1,-1-3 1,1 0 0,-1-1-1921,-1-1 1515,-1 1 1,1-3 0,-1 1 412,-2-1 0,2 1 0,-3-1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2:41.45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7569,'1'5'200,"1"-1"1,-1 1-1,1 4 1,-1 1 0,-1 3-1,0 2 168,0 0 0,1 3 0,0-1 1,1 1-168,0 0 0,-2 2 0,0-3 0,0 0-179,0-1 0,0-4 0,0 1 0,0-2 0,0-1 0,1-2 0,1-2 0,0-2 0,2-2-1589,1 0 1371,1-4 0,0-3 0,-1-3 0,-1-1 38,1-1 0,1 0 1,0-2-1,0 2 0,-1 1 1,-1 1-1,1 2 1,0 1-1,1 1 0,-2 1 1,0 2 747,0 3 0,-1 1-406,-3 4 0,0 2 1,2 1-1,0 0 1,-1 0-1,0-2 1,-1 2-1,0-1 0,1 0 1,0-1 189,1 0 0,3-2 1,-2 0-432,0-2 1,2 1 0,3-3 0,2 0-199,0-1 1,1-2 0,1-1-1,1-2-438,-2 0 0,1-3 1,-2 0-1,0 0 693,-1 0 0,-2-3 0,2 3 0,1-2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3:06.71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129 117 7516,'-2'-3'19,"-1"-1"1,-2 3-1,0-1 184,0 0 0,2 2 0,-2 0 0,0 0-64,0 2 0,0 0 1,1 2-1,-1 1-97,-1 1 0,2 0 0,0 1 0,1-1-48,2 1 1,0-1-1,1 1 1,0-1-29,0 1 0,3-1 0,2 1 0,3-1 10,3 1 0,0-3 0,1 0 0,-1-1-94,0 1 1,-1-2-1,0 2 1,-1-1 114,-3 1 1,0-2-1,-4 2 1,-1 1 79,0 1 1,-4 1-1,-1-1 1,-2 1-5,-1-1 1,-1-2 0,-2 0 0,1 0-23,0-1 0,-2-1 0,1 0 1,1-1-46,0-1 1,-3 0 0,2 0 0,0 0-139,1 0 0,2-3 0,1 1 1,-1-1-139,1 0 0,1-2 0,2 3 0,0-2-54,1-1 0,2 1 1,3 0-1,1-1 36,2-1 1,0-3 287,1-2 0,2-1 0,1-1 0</inkml:trace>
  <inkml:trace contextRef="#ctx0" brushRef="#br0" timeOffset="542">220 1 7518,'4'3'22,"-1"1"0,-3 4 207,0 1 1,0 0-1,2 0 1,0 1 60,0 3 0,0 2 1,1 1-1,-2-1-128,0 1 0,-1 4 1,0-2-1,0 0 0,0 0-138,0-2 1,0 0 0,0-4 17,0-1 1,0-1 0,0-4 0,0 1-2062,0-1 1489,0-2 0,0-2 0,2-4 0,0-3 530,-1 0 0,0-3 0,-1 0 0,-3-2 0,0-3 0</inkml:trace>
  <inkml:trace contextRef="#ctx0" brushRef="#br0" timeOffset="693">181 182 7570,'0'7'179,"0"-4"0,1 3 0,1-2-19,3-1 0,1 0 1,2-3-1,1 0-189,-1 0 1,1 0-1,0 0 1,-2 0-355,1 0 1,0-3-1,1-1 1,-1-2-750,-1 0 1132,0-1 0,-4-2 0,0-1 0</inkml:trace>
  <inkml:trace contextRef="#ctx0" brushRef="#br0" timeOffset="1085">344 14 7595,'0'6'143,"0"1"1,0-1 0,0 1 0,0 2 0,0 3 0,0 2 0,0 3 0,0 0 0,0 0 0,0 1-1,0 1 1,0 0 467,0-2 1,0-1-1,0-3-750,0 0 1,0-3 0,0-2-808,0 0 782,2-2 1,0-3-1,1-3 1,1-4-1,-1-1 1,1-3-1,-1 1 1,1-3-1,1 1 1,1-1-1,1 2 1,1 0-1,-1 1 1,-1 1 8,1 0 1,-1 3 0,1 1 0,-1 1-1,1 1 1,0 1 0,0 1 0,0 3 826,-1 0 0,-1 2-392,2-1 1,-4 1 0,0 1 0,-1 1 79,1-1 1,-1 0-1,-2 0 1,0 0-180,0 0 1,0-3 0,2 0-271,0 0 0,1 0 0,-2 0 1,2-1-1,1-2-244,1 0 0,1-1 0,0-1 1,1-1-510,2-1 1,-2-2 841,2-2 0,1-4 0,0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3:04.06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111 123 6888,'-1'-5'0,"-1"0"0,-2 3 149,-2 1 1,0 1 0,-1 1 0,1 1 0,-1 1-1,1 0 1,-1 2-80,1 1 1,0 3-1,2 1-87,2 0 0,1 0 0,1-4 0,1 1-37,1-1 1,3 0-1,4-1 1,0-1-12,0 1 0,-1-1 1,2 0-1,0-1 47,0 1 1,-2-2 0,1 2 83,-2 1 0,-3 1 0,0 1 81,-1-1 1,-2 1-1,-3-1 1,-2 0-50,-2-2 1,0 1-1,-1-2 1,0 0-33,-2 0 0,2 0 0,-2-2 0,0 1-179,0 0 1,-1-1 0,1-1 0,1 0-73,1 0 0,0-3 0,1 1 1,-1-1-233,1 0 0,0-2 83,2 0 1,1 0 333,3-2 0,3 1 0,0-1 0</inkml:trace>
  <inkml:trace contextRef="#ctx0" brushRef="#br0" timeOffset="464">195 0 7391,'0'7'-753,"0"0"1109,0 2 0,0-2 0,1 4-119,1 1 1,-1 0 0,1 2 0,-1 0 0,0 1-20,1 0 1,-1 1-1,1-1 1,-2 1-132,0 0 1,0 0-1,0-2 1,0 1-130,0-3 0,0 0 0,0-3-766,0-1 551,0-1 1,0-4 0,1-3 113,1-4 1,-1-2-1,2-3 1,-1-1-12,0 0 0,3-1 1,-1 1-1,0 1 99,1-1 1,-1 2-1,2 1 1,1 2 127,-1 0 0,1 2 0,-1 1-44,1 0 1,-1 3 0,0 3-1,-1 3 277,-1 1 1,-2-1 0,0 3 0,-1-1 53,-1 2 0,0-1 0,2 0 0,0-1-448,-1-1 0,0 0 0,-1-2 1,1 0-339,1-2 0,0 1 1,2-3-1,1 0-664,1-1 1090,-3-1 0,6-3 0,-2-1 0</inkml:trace>
  <inkml:trace contextRef="#ctx0" brushRef="#br0" timeOffset="1299">500 195 7520,'0'-7'0,"0"1"0,0-1-3,0 1 0,0 0 1,-3 1-1,-1 1 1,-2-1-1,0 2 1,-1 0-1,1 1 0,-1 0 1,1 1-1,-1 2 1,-1 3-1,-1 1 1,1 1-1,1 2 0,0 1 1,2 3-1,0 0 1,1 0-1,1 0 1,2-2-1,0 1 0,1 0 1,0-1-1,1-1-37,1-3 1,2-1 522,5-3 0,-1 1 0,3-4 0,0-1-698,1-3 1,-1-1 0,-1-2 0,0-1-1,-2 1 1,-2-1 0,-1 0 0,-1 1-162,-1 1 1,-1 1 0,-2-1 0,0 1 883,0-1-334,-3 1 0,2 3 1,-1 3 54,1 4 0,1 1 1,0 3-1,0 0 52,0 3 1,0 1-1,1-2 1,0 0-109,2-1 1,1-2-1,-1 2-331,0-2 1,0 0 0,1-2-1,1 0 20,1-3 0,0-1 1,0-2-1,-1-1-970,-1-3 1,0 0 1107,0-2 0,2-2 0,-2-1 0</inkml:trace>
  <inkml:trace contextRef="#ctx0" brushRef="#br0" timeOffset="1815">585 195 7615,'0'12'7,"0"-1"0,0 1 0,2-2 38,0 0 0,0 0 0,-2-4 0,0 1 1,0-1-1,0-1 0,0-3 0,0-4-315,0-3 194,-3-1 0,3-1 0,-3 1 0,3-1 1,0 1-1,0-1-224,0 1 238,0-4 1,3 3 0,1-2 185,2 2 0,0 4 0,1 1 0,-1 1 78,1 1 1,-1 0 0,1 0-55,-1 0 1,0 0 0,1 0 0,-1 0-75,1 0 0,-1-1 0,1 0 0,-1-2-38,1 2 1,-1-2-1,1 0 1,-1 0 14,1-2 1,-3 0 0,0 0-1,-1 0 8,1 0 1,-3 2-1,2-2-70,-3 0 1,0 2 0,-3 1-51,-1 1 0,-2 1 0,0 0 0,-1 0 38,1 0 1,-1 1 0,1 1 0,-1 3-39,1 0 1,-1 2-1,2-1 1,0 1 60,0-1 0,3 3 0,-1 0 0,0 1 1219,1 2-875,1 0 1,1-1-1,1 0-153,1 0 1,2-1 0,2-1 0,1-1-198,-1-1 1,4 0 0,1-3 0,1 0-353,1-2 0,0-1 0,0-1 0,2-1-326,0-1 1,0-2-1,-3-2 1,0-1 683,-1 1 0,-3-4 0,1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3:02.85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111 24 7479,'0'-7'-113,"0"3"1,0 0 785,0-1-572,0 2 1,0 3-1,0 5 1,0 2 33,0 2 1,0 2 0,0 0 0,0 2 59,0 2 1,0 1 0,0 3-1,0-1-66,0 0 1,0 1-1,0-3 1,0 0-110,0 0 1,-2 1-1,0-3 1,0-1-26,2-1 1,0-2 0,0 1 0,0-3-782,0 0 0,0-2-589,0 1 799,0-4 0,0-3 576,0-4 0,-3-5 0,-1-1 0</inkml:trace>
  <inkml:trace contextRef="#ctx0" brushRef="#br0" timeOffset="477">1 186 8025,'0'6'0,"1"0"0,0-1 0,2-1 0,1-1 0,1 0 0,0 1 54,2-1 1,2-1 0,0 0 0,0-1 0,1-1 0,0 0-1,1-1-54,-1-1 0,3-5 0,-3-3 0</inkml:trace>
  <inkml:trace contextRef="#ctx0" brushRef="#br0" timeOffset="590">170 231 7569,'0'10'-55,"2"0"1,0 0-271,2-2 326,-2 0 1,3-1-1,0 1 1,1 0 117,0 0 0,1-3 0,1-3 0,1-1-18,-1-1 0,1 0 0,0-1 0,1-1-165,-1 0 0,2-3 0,-2 1 0,-1-3 5,-1-1 1,-1 1 0,0-3 0,-2 2 45,-1-1 0,-3-2 0,0 2 0,0 1 55,-3 1 0,0-1 0,-4-1 1,-1 1 54,-1 1 0,-3 3 1,2 0-1,0 0 118,-1 1 0,2 1 0,-1 0-156,1 1 0,0 4 1,3-1-1,1 2-13,1 1 1,2 2 0,-3 1-1,1 0-285,0 0 0,2 1 1,2 0-1,0-1 239,0-1 0,2 3 0,2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0T22:03:11.892"/>
    </inkml:context>
    <inkml:brush xml:id="br0">
      <inkml:brushProperty name="width" value="0.04286" units="cm"/>
      <inkml:brushProperty name="height" value="0.04286" units="cm"/>
      <inkml:brushProperty name="color" value="#004F8B"/>
    </inkml:brush>
  </inkml:definitions>
  <inkml:trace contextRef="#ctx0" brushRef="#br0">0 18 8570,'9'0'0,"0"0"184,0 0 1,0 0 0,-1 0 0,1 0 0,0 0-65,0 0 0,0 0 0,1 0 1,0 0-1,2 0 0,-1 0-90,-1 0 1,-1 0 0,0 0 0,0 0 1,3 0 0,-2 0 0,2 0 0,-2 0-16,-2 0 1,1 0 0,1 0 0,1 0-31,1 0 0,0 0 1,-4 0-1,2 0 19,2 0 0,-2 0 1,3 0-1,-2 0-23,1 0 0,1-3 1,-2 0-1,0 1-3,0 1 1,-1 1-1,-1 0 1,0 0 45,0 0 1,-1 0 57,1 0 1,0 0-1,0 0 1,0 0-22,0 0 1,-3 0 0,-1 0-108,2 0 0,1 0-45,1 0 0,-3 0 0,-1-1-255,-1-2 208,3 2 1,-5-3-478,4 4-1111,-4 0 1725,1 0 0,-3 4 0,0 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2D85-20E4-CA42-B465-4FE10C465883}" type="datetimeFigureOut">
              <a:rPr lang="de-DE" smtClean="0"/>
              <a:t>11.10.18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BBC5-7C99-5D4C-AEB0-66155863B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487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2D85-20E4-CA42-B465-4FE10C465883}" type="datetimeFigureOut">
              <a:rPr lang="de-DE" smtClean="0"/>
              <a:t>11.10.18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BBC5-7C99-5D4C-AEB0-66155863B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288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2D85-20E4-CA42-B465-4FE10C465883}" type="datetimeFigureOut">
              <a:rPr lang="de-DE" smtClean="0"/>
              <a:t>11.10.18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BBC5-7C99-5D4C-AEB0-66155863B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2D85-20E4-CA42-B465-4FE10C465883}" type="datetimeFigureOut">
              <a:rPr lang="de-DE" smtClean="0"/>
              <a:t>11.10.18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BBC5-7C99-5D4C-AEB0-66155863B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111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2D85-20E4-CA42-B465-4FE10C465883}" type="datetimeFigureOut">
              <a:rPr lang="de-DE" smtClean="0"/>
              <a:t>11.10.18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BBC5-7C99-5D4C-AEB0-66155863B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508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2D85-20E4-CA42-B465-4FE10C465883}" type="datetimeFigureOut">
              <a:rPr lang="de-DE" smtClean="0"/>
              <a:t>11.10.18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BBC5-7C99-5D4C-AEB0-66155863B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535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2D85-20E4-CA42-B465-4FE10C465883}" type="datetimeFigureOut">
              <a:rPr lang="de-DE" smtClean="0"/>
              <a:t>11.10.18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BBC5-7C99-5D4C-AEB0-66155863B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61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2D85-20E4-CA42-B465-4FE10C465883}" type="datetimeFigureOut">
              <a:rPr lang="de-DE" smtClean="0"/>
              <a:t>11.10.18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BBC5-7C99-5D4C-AEB0-66155863B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46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2D85-20E4-CA42-B465-4FE10C465883}" type="datetimeFigureOut">
              <a:rPr lang="de-DE" smtClean="0"/>
              <a:t>11.10.18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BBC5-7C99-5D4C-AEB0-66155863B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428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2D85-20E4-CA42-B465-4FE10C465883}" type="datetimeFigureOut">
              <a:rPr lang="de-DE" smtClean="0"/>
              <a:t>11.10.18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BBC5-7C99-5D4C-AEB0-66155863B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84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2D85-20E4-CA42-B465-4FE10C465883}" type="datetimeFigureOut">
              <a:rPr lang="de-DE" smtClean="0"/>
              <a:t>11.10.18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BBC5-7C99-5D4C-AEB0-66155863B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53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D2D85-20E4-CA42-B465-4FE10C465883}" type="datetimeFigureOut">
              <a:rPr lang="de-DE" smtClean="0"/>
              <a:t>11.10.18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2BBC5-7C99-5D4C-AEB0-66155863B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72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63" Type="http://schemas.openxmlformats.org/officeDocument/2006/relationships/image" Target="../media/image31.png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159" Type="http://schemas.openxmlformats.org/officeDocument/2006/relationships/image" Target="../media/image79.png"/><Relationship Id="rId170" Type="http://schemas.openxmlformats.org/officeDocument/2006/relationships/customXml" Target="../ink/ink85.xml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226" Type="http://schemas.openxmlformats.org/officeDocument/2006/relationships/customXml" Target="../ink/ink113.xml"/><Relationship Id="rId247" Type="http://schemas.openxmlformats.org/officeDocument/2006/relationships/image" Target="../media/image123.png"/><Relationship Id="rId107" Type="http://schemas.openxmlformats.org/officeDocument/2006/relationships/image" Target="../media/image53.png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53" Type="http://schemas.openxmlformats.org/officeDocument/2006/relationships/image" Target="../media/image26.png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149" Type="http://schemas.openxmlformats.org/officeDocument/2006/relationships/image" Target="../media/image74.png"/><Relationship Id="rId5" Type="http://schemas.openxmlformats.org/officeDocument/2006/relationships/image" Target="../media/image2.png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181" Type="http://schemas.openxmlformats.org/officeDocument/2006/relationships/image" Target="../media/image90.png"/><Relationship Id="rId216" Type="http://schemas.openxmlformats.org/officeDocument/2006/relationships/customXml" Target="../ink/ink108.xml"/><Relationship Id="rId237" Type="http://schemas.openxmlformats.org/officeDocument/2006/relationships/image" Target="../media/image118.png"/><Relationship Id="rId22" Type="http://schemas.openxmlformats.org/officeDocument/2006/relationships/customXml" Target="../ink/ink11.xml"/><Relationship Id="rId43" Type="http://schemas.openxmlformats.org/officeDocument/2006/relationships/image" Target="../media/image21.png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139" Type="http://schemas.openxmlformats.org/officeDocument/2006/relationships/image" Target="../media/image69.png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171" Type="http://schemas.openxmlformats.org/officeDocument/2006/relationships/image" Target="../media/image85.png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227" Type="http://schemas.openxmlformats.org/officeDocument/2006/relationships/image" Target="../media/image113.png"/><Relationship Id="rId248" Type="http://schemas.openxmlformats.org/officeDocument/2006/relationships/hyperlink" Target="https://creativecommons.org/licenses/by-nc-sa/3.0/de/" TargetMode="External"/><Relationship Id="rId12" Type="http://schemas.openxmlformats.org/officeDocument/2006/relationships/customXml" Target="../ink/ink6.xml"/><Relationship Id="rId33" Type="http://schemas.openxmlformats.org/officeDocument/2006/relationships/image" Target="../media/image16.png"/><Relationship Id="rId108" Type="http://schemas.openxmlformats.org/officeDocument/2006/relationships/customXml" Target="../ink/ink54.xml"/><Relationship Id="rId129" Type="http://schemas.openxmlformats.org/officeDocument/2006/relationships/image" Target="../media/image64.png"/><Relationship Id="rId54" Type="http://schemas.openxmlformats.org/officeDocument/2006/relationships/customXml" Target="../ink/ink27.xml"/><Relationship Id="rId75" Type="http://schemas.openxmlformats.org/officeDocument/2006/relationships/image" Target="../media/image37.png"/><Relationship Id="rId96" Type="http://schemas.openxmlformats.org/officeDocument/2006/relationships/customXml" Target="../ink/ink48.xml"/><Relationship Id="rId140" Type="http://schemas.openxmlformats.org/officeDocument/2006/relationships/customXml" Target="../ink/ink70.xml"/><Relationship Id="rId161" Type="http://schemas.openxmlformats.org/officeDocument/2006/relationships/image" Target="../media/image80.png"/><Relationship Id="rId182" Type="http://schemas.openxmlformats.org/officeDocument/2006/relationships/customXml" Target="../ink/ink91.xml"/><Relationship Id="rId217" Type="http://schemas.openxmlformats.org/officeDocument/2006/relationships/image" Target="../media/image108.png"/><Relationship Id="rId6" Type="http://schemas.openxmlformats.org/officeDocument/2006/relationships/customXml" Target="../ink/ink3.xml"/><Relationship Id="rId238" Type="http://schemas.openxmlformats.org/officeDocument/2006/relationships/customXml" Target="../ink/ink119.xml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44" Type="http://schemas.openxmlformats.org/officeDocument/2006/relationships/customXml" Target="../ink/ink22.xml"/><Relationship Id="rId65" Type="http://schemas.openxmlformats.org/officeDocument/2006/relationships/image" Target="../media/image32.png"/><Relationship Id="rId86" Type="http://schemas.openxmlformats.org/officeDocument/2006/relationships/customXml" Target="../ink/ink43.xml"/><Relationship Id="rId130" Type="http://schemas.openxmlformats.org/officeDocument/2006/relationships/customXml" Target="../ink/ink65.xml"/><Relationship Id="rId151" Type="http://schemas.openxmlformats.org/officeDocument/2006/relationships/image" Target="../media/image75.png"/><Relationship Id="rId172" Type="http://schemas.openxmlformats.org/officeDocument/2006/relationships/customXml" Target="../ink/ink86.xml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228" Type="http://schemas.openxmlformats.org/officeDocument/2006/relationships/customXml" Target="../ink/ink114.xml"/><Relationship Id="rId249" Type="http://schemas.openxmlformats.org/officeDocument/2006/relationships/image" Target="../media/image124.png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34" Type="http://schemas.openxmlformats.org/officeDocument/2006/relationships/customXml" Target="../ink/ink17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141" Type="http://schemas.openxmlformats.org/officeDocument/2006/relationships/image" Target="../media/image70.png"/><Relationship Id="rId7" Type="http://schemas.openxmlformats.org/officeDocument/2006/relationships/image" Target="../media/image3.png"/><Relationship Id="rId162" Type="http://schemas.openxmlformats.org/officeDocument/2006/relationships/customXml" Target="../ink/ink81.xml"/><Relationship Id="rId183" Type="http://schemas.openxmlformats.org/officeDocument/2006/relationships/image" Target="../media/image91.png"/><Relationship Id="rId218" Type="http://schemas.openxmlformats.org/officeDocument/2006/relationships/customXml" Target="../ink/ink109.xml"/><Relationship Id="rId239" Type="http://schemas.openxmlformats.org/officeDocument/2006/relationships/image" Target="../media/image119.png"/><Relationship Id="rId24" Type="http://schemas.openxmlformats.org/officeDocument/2006/relationships/customXml" Target="../ink/ink12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131" Type="http://schemas.openxmlformats.org/officeDocument/2006/relationships/image" Target="../media/image65.png"/><Relationship Id="rId152" Type="http://schemas.openxmlformats.org/officeDocument/2006/relationships/customXml" Target="../ink/ink76.xml"/><Relationship Id="rId173" Type="http://schemas.openxmlformats.org/officeDocument/2006/relationships/image" Target="../media/image86.png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229" Type="http://schemas.openxmlformats.org/officeDocument/2006/relationships/image" Target="../media/image114.png"/><Relationship Id="rId240" Type="http://schemas.openxmlformats.org/officeDocument/2006/relationships/customXml" Target="../ink/ink120.xml"/><Relationship Id="rId14" Type="http://schemas.openxmlformats.org/officeDocument/2006/relationships/customXml" Target="../ink/ink7.xml"/><Relationship Id="rId35" Type="http://schemas.openxmlformats.org/officeDocument/2006/relationships/image" Target="../media/image17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8" Type="http://schemas.openxmlformats.org/officeDocument/2006/relationships/customXml" Target="../ink/ink4.xml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42" Type="http://schemas.openxmlformats.org/officeDocument/2006/relationships/customXml" Target="../ink/ink71.xml"/><Relationship Id="rId163" Type="http://schemas.openxmlformats.org/officeDocument/2006/relationships/image" Target="../media/image81.png"/><Relationship Id="rId184" Type="http://schemas.openxmlformats.org/officeDocument/2006/relationships/customXml" Target="../ink/ink92.xml"/><Relationship Id="rId219" Type="http://schemas.openxmlformats.org/officeDocument/2006/relationships/image" Target="../media/image109.png"/><Relationship Id="rId230" Type="http://schemas.openxmlformats.org/officeDocument/2006/relationships/customXml" Target="../ink/ink115.xml"/><Relationship Id="rId25" Type="http://schemas.openxmlformats.org/officeDocument/2006/relationships/image" Target="../media/image12.png"/><Relationship Id="rId46" Type="http://schemas.openxmlformats.org/officeDocument/2006/relationships/customXml" Target="../ink/ink23.xml"/><Relationship Id="rId67" Type="http://schemas.openxmlformats.org/officeDocument/2006/relationships/image" Target="../media/image33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32" Type="http://schemas.openxmlformats.org/officeDocument/2006/relationships/customXml" Target="../ink/ink66.xml"/><Relationship Id="rId153" Type="http://schemas.openxmlformats.org/officeDocument/2006/relationships/image" Target="../media/image76.png"/><Relationship Id="rId174" Type="http://schemas.openxmlformats.org/officeDocument/2006/relationships/customXml" Target="../ink/ink87.xml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220" Type="http://schemas.openxmlformats.org/officeDocument/2006/relationships/customXml" Target="../ink/ink110.xml"/><Relationship Id="rId241" Type="http://schemas.openxmlformats.org/officeDocument/2006/relationships/image" Target="../media/image120.png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8.png"/><Relationship Id="rId78" Type="http://schemas.openxmlformats.org/officeDocument/2006/relationships/customXml" Target="../ink/ink39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61.xml"/><Relationship Id="rId143" Type="http://schemas.openxmlformats.org/officeDocument/2006/relationships/image" Target="../media/image71.png"/><Relationship Id="rId164" Type="http://schemas.openxmlformats.org/officeDocument/2006/relationships/customXml" Target="../ink/ink82.xml"/><Relationship Id="rId185" Type="http://schemas.openxmlformats.org/officeDocument/2006/relationships/image" Target="../media/image92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80" Type="http://schemas.openxmlformats.org/officeDocument/2006/relationships/customXml" Target="../ink/ink90.xml"/><Relationship Id="rId210" Type="http://schemas.openxmlformats.org/officeDocument/2006/relationships/customXml" Target="../ink/ink105.xml"/><Relationship Id="rId215" Type="http://schemas.openxmlformats.org/officeDocument/2006/relationships/image" Target="../media/image107.png"/><Relationship Id="rId236" Type="http://schemas.openxmlformats.org/officeDocument/2006/relationships/customXml" Target="../ink/ink118.xml"/><Relationship Id="rId26" Type="http://schemas.openxmlformats.org/officeDocument/2006/relationships/customXml" Target="../ink/ink13.xml"/><Relationship Id="rId231" Type="http://schemas.openxmlformats.org/officeDocument/2006/relationships/image" Target="../media/image115.png"/><Relationship Id="rId47" Type="http://schemas.openxmlformats.org/officeDocument/2006/relationships/image" Target="../media/image23.png"/><Relationship Id="rId68" Type="http://schemas.openxmlformats.org/officeDocument/2006/relationships/customXml" Target="../ink/ink34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33" Type="http://schemas.openxmlformats.org/officeDocument/2006/relationships/image" Target="../media/image66.png"/><Relationship Id="rId154" Type="http://schemas.openxmlformats.org/officeDocument/2006/relationships/customXml" Target="../ink/ink77.xml"/><Relationship Id="rId175" Type="http://schemas.openxmlformats.org/officeDocument/2006/relationships/image" Target="../media/image87.png"/><Relationship Id="rId196" Type="http://schemas.openxmlformats.org/officeDocument/2006/relationships/customXml" Target="../ink/ink98.xml"/><Relationship Id="rId200" Type="http://schemas.openxmlformats.org/officeDocument/2006/relationships/customXml" Target="../ink/ink100.xml"/><Relationship Id="rId16" Type="http://schemas.openxmlformats.org/officeDocument/2006/relationships/customXml" Target="../ink/ink8.xml"/><Relationship Id="rId221" Type="http://schemas.openxmlformats.org/officeDocument/2006/relationships/image" Target="../media/image110.png"/><Relationship Id="rId242" Type="http://schemas.openxmlformats.org/officeDocument/2006/relationships/customXml" Target="../ink/ink121.xml"/><Relationship Id="rId37" Type="http://schemas.openxmlformats.org/officeDocument/2006/relationships/image" Target="../media/image18.png"/><Relationship Id="rId58" Type="http://schemas.openxmlformats.org/officeDocument/2006/relationships/customXml" Target="../ink/ink29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23" Type="http://schemas.openxmlformats.org/officeDocument/2006/relationships/image" Target="../media/image61.png"/><Relationship Id="rId144" Type="http://schemas.openxmlformats.org/officeDocument/2006/relationships/customXml" Target="../ink/ink72.xml"/><Relationship Id="rId90" Type="http://schemas.openxmlformats.org/officeDocument/2006/relationships/customXml" Target="../ink/ink45.xml"/><Relationship Id="rId165" Type="http://schemas.openxmlformats.org/officeDocument/2006/relationships/image" Target="../media/image82.png"/><Relationship Id="rId186" Type="http://schemas.openxmlformats.org/officeDocument/2006/relationships/customXml" Target="../ink/ink93.xml"/><Relationship Id="rId211" Type="http://schemas.openxmlformats.org/officeDocument/2006/relationships/image" Target="../media/image105.png"/><Relationship Id="rId232" Type="http://schemas.openxmlformats.org/officeDocument/2006/relationships/customXml" Target="../ink/ink116.xml"/><Relationship Id="rId27" Type="http://schemas.openxmlformats.org/officeDocument/2006/relationships/image" Target="../media/image13.png"/><Relationship Id="rId48" Type="http://schemas.openxmlformats.org/officeDocument/2006/relationships/customXml" Target="../ink/ink24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134" Type="http://schemas.openxmlformats.org/officeDocument/2006/relationships/customXml" Target="../ink/ink67.xml"/><Relationship Id="rId80" Type="http://schemas.openxmlformats.org/officeDocument/2006/relationships/customXml" Target="../ink/ink40.xml"/><Relationship Id="rId155" Type="http://schemas.openxmlformats.org/officeDocument/2006/relationships/image" Target="../media/image77.png"/><Relationship Id="rId176" Type="http://schemas.openxmlformats.org/officeDocument/2006/relationships/customXml" Target="../ink/ink88.xml"/><Relationship Id="rId197" Type="http://schemas.openxmlformats.org/officeDocument/2006/relationships/image" Target="../media/image98.png"/><Relationship Id="rId201" Type="http://schemas.openxmlformats.org/officeDocument/2006/relationships/image" Target="../media/image100.png"/><Relationship Id="rId222" Type="http://schemas.openxmlformats.org/officeDocument/2006/relationships/customXml" Target="../ink/ink111.xml"/><Relationship Id="rId243" Type="http://schemas.openxmlformats.org/officeDocument/2006/relationships/image" Target="../media/image121.png"/><Relationship Id="rId17" Type="http://schemas.openxmlformats.org/officeDocument/2006/relationships/image" Target="../media/image8.png"/><Relationship Id="rId38" Type="http://schemas.openxmlformats.org/officeDocument/2006/relationships/customXml" Target="../ink/ink19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24" Type="http://schemas.openxmlformats.org/officeDocument/2006/relationships/customXml" Target="../ink/ink62.xml"/><Relationship Id="rId70" Type="http://schemas.openxmlformats.org/officeDocument/2006/relationships/customXml" Target="../ink/ink35.xml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66" Type="http://schemas.openxmlformats.org/officeDocument/2006/relationships/customXml" Target="../ink/ink83.xml"/><Relationship Id="rId187" Type="http://schemas.openxmlformats.org/officeDocument/2006/relationships/image" Target="../media/image93.png"/><Relationship Id="rId1" Type="http://schemas.openxmlformats.org/officeDocument/2006/relationships/slideLayout" Target="../slideLayouts/slideLayout1.xml"/><Relationship Id="rId212" Type="http://schemas.openxmlformats.org/officeDocument/2006/relationships/customXml" Target="../ink/ink106.xml"/><Relationship Id="rId233" Type="http://schemas.openxmlformats.org/officeDocument/2006/relationships/image" Target="../media/image116.png"/><Relationship Id="rId28" Type="http://schemas.openxmlformats.org/officeDocument/2006/relationships/customXml" Target="../ink/ink14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60" Type="http://schemas.openxmlformats.org/officeDocument/2006/relationships/customXml" Target="../ink/ink30.xml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56" Type="http://schemas.openxmlformats.org/officeDocument/2006/relationships/customXml" Target="../ink/ink78.xml"/><Relationship Id="rId177" Type="http://schemas.openxmlformats.org/officeDocument/2006/relationships/image" Target="../media/image88.png"/><Relationship Id="rId198" Type="http://schemas.openxmlformats.org/officeDocument/2006/relationships/customXml" Target="../ink/ink99.xml"/><Relationship Id="rId202" Type="http://schemas.openxmlformats.org/officeDocument/2006/relationships/customXml" Target="../ink/ink101.xml"/><Relationship Id="rId223" Type="http://schemas.openxmlformats.org/officeDocument/2006/relationships/image" Target="../media/image111.png"/><Relationship Id="rId244" Type="http://schemas.openxmlformats.org/officeDocument/2006/relationships/customXml" Target="../ink/ink122.xml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25" Type="http://schemas.openxmlformats.org/officeDocument/2006/relationships/image" Target="../media/image62.png"/><Relationship Id="rId146" Type="http://schemas.openxmlformats.org/officeDocument/2006/relationships/customXml" Target="../ink/ink73.xml"/><Relationship Id="rId167" Type="http://schemas.openxmlformats.org/officeDocument/2006/relationships/image" Target="../media/image83.png"/><Relationship Id="rId188" Type="http://schemas.openxmlformats.org/officeDocument/2006/relationships/customXml" Target="../ink/ink94.xml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13" Type="http://schemas.openxmlformats.org/officeDocument/2006/relationships/image" Target="../media/image106.png"/><Relationship Id="rId234" Type="http://schemas.openxmlformats.org/officeDocument/2006/relationships/customXml" Target="../ink/ink117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40" Type="http://schemas.openxmlformats.org/officeDocument/2006/relationships/customXml" Target="../ink/ink20.xml"/><Relationship Id="rId115" Type="http://schemas.openxmlformats.org/officeDocument/2006/relationships/image" Target="../media/image57.png"/><Relationship Id="rId136" Type="http://schemas.openxmlformats.org/officeDocument/2006/relationships/customXml" Target="../ink/ink68.xml"/><Relationship Id="rId157" Type="http://schemas.openxmlformats.org/officeDocument/2006/relationships/image" Target="../media/image78.png"/><Relationship Id="rId178" Type="http://schemas.openxmlformats.org/officeDocument/2006/relationships/customXml" Target="../ink/ink89.xml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9" Type="http://schemas.openxmlformats.org/officeDocument/2006/relationships/image" Target="../media/image99.png"/><Relationship Id="rId203" Type="http://schemas.openxmlformats.org/officeDocument/2006/relationships/image" Target="../media/image101.png"/><Relationship Id="rId19" Type="http://schemas.openxmlformats.org/officeDocument/2006/relationships/image" Target="../media/image9.png"/><Relationship Id="rId224" Type="http://schemas.openxmlformats.org/officeDocument/2006/relationships/customXml" Target="../ink/ink112.xml"/><Relationship Id="rId245" Type="http://schemas.openxmlformats.org/officeDocument/2006/relationships/image" Target="../media/image122.png"/><Relationship Id="rId30" Type="http://schemas.openxmlformats.org/officeDocument/2006/relationships/customXml" Target="../ink/ink15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147" Type="http://schemas.openxmlformats.org/officeDocument/2006/relationships/image" Target="../media/image73.png"/><Relationship Id="rId168" Type="http://schemas.openxmlformats.org/officeDocument/2006/relationships/customXml" Target="../ink/ink8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189" Type="http://schemas.openxmlformats.org/officeDocument/2006/relationships/image" Target="../media/image94.png"/><Relationship Id="rId3" Type="http://schemas.openxmlformats.org/officeDocument/2006/relationships/image" Target="../media/image1.png"/><Relationship Id="rId214" Type="http://schemas.openxmlformats.org/officeDocument/2006/relationships/customXml" Target="../ink/ink107.xml"/><Relationship Id="rId235" Type="http://schemas.openxmlformats.org/officeDocument/2006/relationships/image" Target="../media/image117.png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158" Type="http://schemas.openxmlformats.org/officeDocument/2006/relationships/customXml" Target="../ink/ink79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179" Type="http://schemas.openxmlformats.org/officeDocument/2006/relationships/image" Target="../media/image89.png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25" Type="http://schemas.openxmlformats.org/officeDocument/2006/relationships/image" Target="../media/image112.png"/><Relationship Id="rId246" Type="http://schemas.openxmlformats.org/officeDocument/2006/relationships/customXml" Target="../ink/ink123.xml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94" Type="http://schemas.openxmlformats.org/officeDocument/2006/relationships/customXml" Target="../ink/ink47.xml"/><Relationship Id="rId148" Type="http://schemas.openxmlformats.org/officeDocument/2006/relationships/customXml" Target="../ink/ink74.xml"/><Relationship Id="rId169" Type="http://schemas.openxmlformats.org/officeDocument/2006/relationships/image" Target="../media/image8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feld 22">
            <a:extLst>
              <a:ext uri="{FF2B5EF4-FFF2-40B4-BE49-F238E27FC236}">
                <a16:creationId xmlns:a16="http://schemas.microsoft.com/office/drawing/2014/main" id="{6CB256AA-DC6F-4D40-B04F-5565A6DEB7E8}"/>
              </a:ext>
            </a:extLst>
          </p:cNvPr>
          <p:cNvSpPr txBox="1"/>
          <p:nvPr/>
        </p:nvSpPr>
        <p:spPr>
          <a:xfrm>
            <a:off x="1232945" y="520815"/>
            <a:ext cx="13022069" cy="572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err="1"/>
              <a:t>Cyberbullying</a:t>
            </a:r>
            <a:r>
              <a:rPr lang="de-DE" sz="1000" dirty="0"/>
              <a:t>										 WS2</a:t>
            </a:r>
          </a:p>
          <a:p>
            <a:r>
              <a:rPr lang="de-DE" sz="1000" dirty="0"/>
              <a:t>Fach: Englisch				                     Thema: </a:t>
            </a:r>
            <a:r>
              <a:rPr lang="de-DE" sz="1000" dirty="0" err="1"/>
              <a:t>Cyberbullying</a:t>
            </a:r>
            <a:r>
              <a:rPr lang="de-DE" sz="1000" dirty="0"/>
              <a:t>	</a:t>
            </a:r>
          </a:p>
          <a:p>
            <a:endParaRPr lang="de-DE" sz="1000" dirty="0"/>
          </a:p>
        </p:txBody>
      </p: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B8AFB7E3-1C1E-0D44-87D4-98F5FF4E7941}"/>
              </a:ext>
            </a:extLst>
          </p:cNvPr>
          <p:cNvGrpSpPr/>
          <p:nvPr/>
        </p:nvGrpSpPr>
        <p:grpSpPr>
          <a:xfrm>
            <a:off x="1842721" y="3011114"/>
            <a:ext cx="9410083" cy="4653058"/>
            <a:chOff x="1842721" y="3011114"/>
            <a:chExt cx="9410083" cy="4653058"/>
          </a:xfrm>
        </p:grpSpPr>
        <p:cxnSp>
          <p:nvCxnSpPr>
            <p:cNvPr id="3" name="Gekrümmte Verbindung 2">
              <a:extLst>
                <a:ext uri="{FF2B5EF4-FFF2-40B4-BE49-F238E27FC236}">
                  <a16:creationId xmlns:a16="http://schemas.microsoft.com/office/drawing/2014/main" id="{FC808D96-720D-954C-92DB-259B5CAC0C08}"/>
                </a:ext>
              </a:extLst>
            </p:cNvPr>
            <p:cNvCxnSpPr>
              <a:stCxn id="20" idx="1"/>
              <a:endCxn id="21" idx="1"/>
            </p:cNvCxnSpPr>
            <p:nvPr/>
          </p:nvCxnSpPr>
          <p:spPr>
            <a:xfrm rot="10800000" flipV="1">
              <a:off x="2756866" y="4685902"/>
              <a:ext cx="475030" cy="815030"/>
            </a:xfrm>
            <a:prstGeom prst="curvedConnector3">
              <a:avLst>
                <a:gd name="adj1" fmla="val 148123"/>
              </a:avLst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" name="Freihandform 5">
              <a:extLst>
                <a:ext uri="{FF2B5EF4-FFF2-40B4-BE49-F238E27FC236}">
                  <a16:creationId xmlns:a16="http://schemas.microsoft.com/office/drawing/2014/main" id="{C8FB8B5B-6BE9-0640-A907-7972DFF4F6CD}"/>
                </a:ext>
              </a:extLst>
            </p:cNvPr>
            <p:cNvSpPr/>
            <p:nvPr/>
          </p:nvSpPr>
          <p:spPr>
            <a:xfrm>
              <a:off x="6058494" y="4404012"/>
              <a:ext cx="2969310" cy="1850737"/>
            </a:xfrm>
            <a:custGeom>
              <a:avLst/>
              <a:gdLst>
                <a:gd name="connsiteX0" fmla="*/ 0 w 1850737"/>
                <a:gd name="connsiteY0" fmla="*/ 925369 h 1850737"/>
                <a:gd name="connsiteX1" fmla="*/ 925369 w 1850737"/>
                <a:gd name="connsiteY1" fmla="*/ 0 h 1850737"/>
                <a:gd name="connsiteX2" fmla="*/ 1850738 w 1850737"/>
                <a:gd name="connsiteY2" fmla="*/ 925369 h 1850737"/>
                <a:gd name="connsiteX3" fmla="*/ 925369 w 1850737"/>
                <a:gd name="connsiteY3" fmla="*/ 1850738 h 1850737"/>
                <a:gd name="connsiteX4" fmla="*/ 0 w 1850737"/>
                <a:gd name="connsiteY4" fmla="*/ 925369 h 1850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0737" h="1850737">
                  <a:moveTo>
                    <a:pt x="0" y="925369"/>
                  </a:moveTo>
                  <a:cubicBezTo>
                    <a:pt x="0" y="414302"/>
                    <a:pt x="414302" y="0"/>
                    <a:pt x="925369" y="0"/>
                  </a:cubicBezTo>
                  <a:cubicBezTo>
                    <a:pt x="1436436" y="0"/>
                    <a:pt x="1850738" y="414302"/>
                    <a:pt x="1850738" y="925369"/>
                  </a:cubicBezTo>
                  <a:cubicBezTo>
                    <a:pt x="1850738" y="1436436"/>
                    <a:pt x="1436436" y="1850738"/>
                    <a:pt x="925369" y="1850738"/>
                  </a:cubicBezTo>
                  <a:cubicBezTo>
                    <a:pt x="414302" y="1850738"/>
                    <a:pt x="0" y="1436436"/>
                    <a:pt x="0" y="925369"/>
                  </a:cubicBez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0559" tIns="280559" rIns="280559" bIns="280559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800" kern="1200" dirty="0">
                  <a:solidFill>
                    <a:schemeClr val="tx1"/>
                  </a:solidFill>
                </a:rPr>
                <a:t>CYBERBULLYING</a:t>
              </a:r>
            </a:p>
          </p:txBody>
        </p:sp>
        <p:sp>
          <p:nvSpPr>
            <p:cNvPr id="7" name="Freihandform 6">
              <a:extLst>
                <a:ext uri="{FF2B5EF4-FFF2-40B4-BE49-F238E27FC236}">
                  <a16:creationId xmlns:a16="http://schemas.microsoft.com/office/drawing/2014/main" id="{7C9B199A-43C7-6641-A7AC-1012A958B02B}"/>
                </a:ext>
              </a:extLst>
            </p:cNvPr>
            <p:cNvSpPr/>
            <p:nvPr/>
          </p:nvSpPr>
          <p:spPr>
            <a:xfrm rot="16200000">
              <a:off x="7280032" y="4124370"/>
              <a:ext cx="559285" cy="33050"/>
            </a:xfrm>
            <a:custGeom>
              <a:avLst/>
              <a:gdLst>
                <a:gd name="connsiteX0" fmla="*/ 0 w 559285"/>
                <a:gd name="connsiteY0" fmla="*/ 16525 h 33050"/>
                <a:gd name="connsiteX1" fmla="*/ 559285 w 559285"/>
                <a:gd name="connsiteY1" fmla="*/ 16525 h 3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9285" h="33050">
                  <a:moveTo>
                    <a:pt x="0" y="16525"/>
                  </a:moveTo>
                  <a:lnTo>
                    <a:pt x="559285" y="16525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8360" tIns="2544" rIns="278361" bIns="2542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/>
            </a:p>
          </p:txBody>
        </p:sp>
        <p:sp>
          <p:nvSpPr>
            <p:cNvPr id="9" name="Freihandform 8">
              <a:extLst>
                <a:ext uri="{FF2B5EF4-FFF2-40B4-BE49-F238E27FC236}">
                  <a16:creationId xmlns:a16="http://schemas.microsoft.com/office/drawing/2014/main" id="{7F276F45-2C13-884A-B048-57DFFE73F7CD}"/>
                </a:ext>
              </a:extLst>
            </p:cNvPr>
            <p:cNvSpPr/>
            <p:nvPr/>
          </p:nvSpPr>
          <p:spPr>
            <a:xfrm>
              <a:off x="9027804" y="5362433"/>
              <a:ext cx="559285" cy="33050"/>
            </a:xfrm>
            <a:custGeom>
              <a:avLst/>
              <a:gdLst>
                <a:gd name="connsiteX0" fmla="*/ 0 w 559285"/>
                <a:gd name="connsiteY0" fmla="*/ 16525 h 33050"/>
                <a:gd name="connsiteX1" fmla="*/ 559285 w 559285"/>
                <a:gd name="connsiteY1" fmla="*/ 16525 h 3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9285" h="33050">
                  <a:moveTo>
                    <a:pt x="0" y="16525"/>
                  </a:moveTo>
                  <a:lnTo>
                    <a:pt x="559285" y="16525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8360" tIns="2543" rIns="278361" bIns="2543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/>
            </a:p>
          </p:txBody>
        </p:sp>
        <p:sp>
          <p:nvSpPr>
            <p:cNvPr id="11" name="Freihandform 10">
              <a:extLst>
                <a:ext uri="{FF2B5EF4-FFF2-40B4-BE49-F238E27FC236}">
                  <a16:creationId xmlns:a16="http://schemas.microsoft.com/office/drawing/2014/main" id="{96AD4D85-B26F-DB46-9AA3-C8AC36969106}"/>
                </a:ext>
              </a:extLst>
            </p:cNvPr>
            <p:cNvSpPr/>
            <p:nvPr/>
          </p:nvSpPr>
          <p:spPr>
            <a:xfrm rot="5400000">
              <a:off x="7273698" y="6511532"/>
              <a:ext cx="559285" cy="45719"/>
            </a:xfrm>
            <a:custGeom>
              <a:avLst/>
              <a:gdLst>
                <a:gd name="connsiteX0" fmla="*/ 0 w 559285"/>
                <a:gd name="connsiteY0" fmla="*/ 16525 h 33050"/>
                <a:gd name="connsiteX1" fmla="*/ 559285 w 559285"/>
                <a:gd name="connsiteY1" fmla="*/ 16525 h 3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9285" h="33050">
                  <a:moveTo>
                    <a:pt x="0" y="16525"/>
                  </a:moveTo>
                  <a:lnTo>
                    <a:pt x="559285" y="16525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8360" tIns="2542" rIns="278361" bIns="2544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/>
            </a:p>
          </p:txBody>
        </p:sp>
        <p:sp>
          <p:nvSpPr>
            <p:cNvPr id="13" name="Freihandform 12">
              <a:extLst>
                <a:ext uri="{FF2B5EF4-FFF2-40B4-BE49-F238E27FC236}">
                  <a16:creationId xmlns:a16="http://schemas.microsoft.com/office/drawing/2014/main" id="{B6F936EA-A86F-E440-BD6C-C55203B96D35}"/>
                </a:ext>
              </a:extLst>
            </p:cNvPr>
            <p:cNvSpPr/>
            <p:nvPr/>
          </p:nvSpPr>
          <p:spPr>
            <a:xfrm>
              <a:off x="5499209" y="5362432"/>
              <a:ext cx="559286" cy="33051"/>
            </a:xfrm>
            <a:custGeom>
              <a:avLst/>
              <a:gdLst>
                <a:gd name="connsiteX0" fmla="*/ 0 w 559285"/>
                <a:gd name="connsiteY0" fmla="*/ 16525 h 33050"/>
                <a:gd name="connsiteX1" fmla="*/ 559285 w 559285"/>
                <a:gd name="connsiteY1" fmla="*/ 16525 h 3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9285" h="33050">
                  <a:moveTo>
                    <a:pt x="559285" y="16525"/>
                  </a:moveTo>
                  <a:lnTo>
                    <a:pt x="0" y="16525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8360" tIns="2544" rIns="278362" bIns="2543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/>
            </a:p>
          </p:txBody>
        </p:sp>
        <p:sp>
          <p:nvSpPr>
            <p:cNvPr id="14" name="Freihandform 13">
              <a:extLst>
                <a:ext uri="{FF2B5EF4-FFF2-40B4-BE49-F238E27FC236}">
                  <a16:creationId xmlns:a16="http://schemas.microsoft.com/office/drawing/2014/main" id="{2A9BC81F-95A6-2B4D-B309-56F8FFAD9ED2}"/>
                </a:ext>
              </a:extLst>
            </p:cNvPr>
            <p:cNvSpPr/>
            <p:nvPr/>
          </p:nvSpPr>
          <p:spPr>
            <a:xfrm>
              <a:off x="3833493" y="4953888"/>
              <a:ext cx="1665715" cy="850138"/>
            </a:xfrm>
            <a:custGeom>
              <a:avLst/>
              <a:gdLst>
                <a:gd name="connsiteX0" fmla="*/ 0 w 1850737"/>
                <a:gd name="connsiteY0" fmla="*/ 925369 h 1850737"/>
                <a:gd name="connsiteX1" fmla="*/ 925369 w 1850737"/>
                <a:gd name="connsiteY1" fmla="*/ 0 h 1850737"/>
                <a:gd name="connsiteX2" fmla="*/ 1850738 w 1850737"/>
                <a:gd name="connsiteY2" fmla="*/ 925369 h 1850737"/>
                <a:gd name="connsiteX3" fmla="*/ 925369 w 1850737"/>
                <a:gd name="connsiteY3" fmla="*/ 1850738 h 1850737"/>
                <a:gd name="connsiteX4" fmla="*/ 0 w 1850737"/>
                <a:gd name="connsiteY4" fmla="*/ 925369 h 1850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0737" h="1850737">
                  <a:moveTo>
                    <a:pt x="0" y="925369"/>
                  </a:moveTo>
                  <a:cubicBezTo>
                    <a:pt x="0" y="414302"/>
                    <a:pt x="414302" y="0"/>
                    <a:pt x="925369" y="0"/>
                  </a:cubicBezTo>
                  <a:cubicBezTo>
                    <a:pt x="1436436" y="0"/>
                    <a:pt x="1850738" y="414302"/>
                    <a:pt x="1850738" y="925369"/>
                  </a:cubicBezTo>
                  <a:cubicBezTo>
                    <a:pt x="1850738" y="1436436"/>
                    <a:pt x="1436436" y="1850738"/>
                    <a:pt x="925369" y="1850738"/>
                  </a:cubicBezTo>
                  <a:cubicBezTo>
                    <a:pt x="414302" y="1850738"/>
                    <a:pt x="0" y="1436436"/>
                    <a:pt x="0" y="925369"/>
                  </a:cubicBez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8339" tIns="298339" rIns="298339" bIns="298339" numCol="1" spcCol="1270" anchor="ctr" anchorCtr="0">
              <a:noAutofit/>
            </a:bodyPr>
            <a:lstStyle/>
            <a:p>
              <a:pPr marL="0" lvl="0" indent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kern="1200" dirty="0">
                  <a:solidFill>
                    <a:schemeClr val="tx1"/>
                  </a:solidFill>
                </a:rPr>
                <a:t>people</a:t>
              </a:r>
            </a:p>
          </p:txBody>
        </p:sp>
        <p:sp>
          <p:nvSpPr>
            <p:cNvPr id="18" name="Freihandform 17">
              <a:extLst>
                <a:ext uri="{FF2B5EF4-FFF2-40B4-BE49-F238E27FC236}">
                  <a16:creationId xmlns:a16="http://schemas.microsoft.com/office/drawing/2014/main" id="{A2B4D730-6116-C64F-B85B-630141C7C568}"/>
                </a:ext>
              </a:extLst>
            </p:cNvPr>
            <p:cNvSpPr/>
            <p:nvPr/>
          </p:nvSpPr>
          <p:spPr>
            <a:xfrm rot="13812537">
              <a:off x="3435473" y="4981159"/>
              <a:ext cx="559285" cy="33050"/>
            </a:xfrm>
            <a:custGeom>
              <a:avLst/>
              <a:gdLst>
                <a:gd name="connsiteX0" fmla="*/ 0 w 559285"/>
                <a:gd name="connsiteY0" fmla="*/ 16525 h 33050"/>
                <a:gd name="connsiteX1" fmla="*/ 559285 w 559285"/>
                <a:gd name="connsiteY1" fmla="*/ 16525 h 3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9285" h="33050">
                  <a:moveTo>
                    <a:pt x="0" y="16525"/>
                  </a:moveTo>
                  <a:lnTo>
                    <a:pt x="559285" y="16525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8360" tIns="2544" rIns="278361" bIns="2542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/>
            </a:p>
          </p:txBody>
        </p:sp>
        <p:sp>
          <p:nvSpPr>
            <p:cNvPr id="19" name="Freihandform 18">
              <a:extLst>
                <a:ext uri="{FF2B5EF4-FFF2-40B4-BE49-F238E27FC236}">
                  <a16:creationId xmlns:a16="http://schemas.microsoft.com/office/drawing/2014/main" id="{4260C375-F56E-3E41-AE27-723C0C488365}"/>
                </a:ext>
              </a:extLst>
            </p:cNvPr>
            <p:cNvSpPr/>
            <p:nvPr/>
          </p:nvSpPr>
          <p:spPr>
            <a:xfrm rot="21194579">
              <a:off x="3289642" y="5468145"/>
              <a:ext cx="559285" cy="33050"/>
            </a:xfrm>
            <a:custGeom>
              <a:avLst/>
              <a:gdLst>
                <a:gd name="connsiteX0" fmla="*/ 0 w 559285"/>
                <a:gd name="connsiteY0" fmla="*/ 16525 h 33050"/>
                <a:gd name="connsiteX1" fmla="*/ 559285 w 559285"/>
                <a:gd name="connsiteY1" fmla="*/ 16525 h 3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9285" h="33050">
                  <a:moveTo>
                    <a:pt x="0" y="16525"/>
                  </a:moveTo>
                  <a:lnTo>
                    <a:pt x="559285" y="16525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8360" tIns="2544" rIns="278361" bIns="2542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00" kern="1200"/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AF3D5A6A-990D-FD4B-BCFB-1F61C197F9FD}"/>
                </a:ext>
              </a:extLst>
            </p:cNvPr>
            <p:cNvSpPr txBox="1"/>
            <p:nvPr/>
          </p:nvSpPr>
          <p:spPr>
            <a:xfrm>
              <a:off x="3231896" y="4547402"/>
              <a:ext cx="583104" cy="277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bully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51984245-8FFF-5343-B6DD-AE56CCD0B317}"/>
                </a:ext>
              </a:extLst>
            </p:cNvPr>
            <p:cNvSpPr txBox="1"/>
            <p:nvPr/>
          </p:nvSpPr>
          <p:spPr>
            <a:xfrm>
              <a:off x="2756866" y="5362432"/>
              <a:ext cx="583104" cy="277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victim</a:t>
              </a:r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A2B59564-E770-A248-BEA3-33DE8A62132B}"/>
                </a:ext>
              </a:extLst>
            </p:cNvPr>
            <p:cNvSpPr txBox="1"/>
            <p:nvPr/>
          </p:nvSpPr>
          <p:spPr>
            <a:xfrm>
              <a:off x="1842721" y="4882703"/>
              <a:ext cx="133476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to bully somebody </a:t>
              </a:r>
            </a:p>
          </p:txBody>
        </p:sp>
        <p:sp>
          <p:nvSpPr>
            <p:cNvPr id="25" name="Freihandform 24">
              <a:extLst>
                <a:ext uri="{FF2B5EF4-FFF2-40B4-BE49-F238E27FC236}">
                  <a16:creationId xmlns:a16="http://schemas.microsoft.com/office/drawing/2014/main" id="{11D37D5C-F0D4-1949-B0E1-6C4B91F4B5DD}"/>
                </a:ext>
              </a:extLst>
            </p:cNvPr>
            <p:cNvSpPr/>
            <p:nvPr/>
          </p:nvSpPr>
          <p:spPr>
            <a:xfrm>
              <a:off x="6706376" y="6814034"/>
              <a:ext cx="1706596" cy="850138"/>
            </a:xfrm>
            <a:custGeom>
              <a:avLst/>
              <a:gdLst>
                <a:gd name="connsiteX0" fmla="*/ 0 w 1850737"/>
                <a:gd name="connsiteY0" fmla="*/ 925369 h 1850737"/>
                <a:gd name="connsiteX1" fmla="*/ 925369 w 1850737"/>
                <a:gd name="connsiteY1" fmla="*/ 0 h 1850737"/>
                <a:gd name="connsiteX2" fmla="*/ 1850738 w 1850737"/>
                <a:gd name="connsiteY2" fmla="*/ 925369 h 1850737"/>
                <a:gd name="connsiteX3" fmla="*/ 925369 w 1850737"/>
                <a:gd name="connsiteY3" fmla="*/ 1850738 h 1850737"/>
                <a:gd name="connsiteX4" fmla="*/ 0 w 1850737"/>
                <a:gd name="connsiteY4" fmla="*/ 925369 h 1850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0737" h="1850737">
                  <a:moveTo>
                    <a:pt x="0" y="925369"/>
                  </a:moveTo>
                  <a:cubicBezTo>
                    <a:pt x="0" y="414302"/>
                    <a:pt x="414302" y="0"/>
                    <a:pt x="925369" y="0"/>
                  </a:cubicBezTo>
                  <a:cubicBezTo>
                    <a:pt x="1436436" y="0"/>
                    <a:pt x="1850738" y="414302"/>
                    <a:pt x="1850738" y="925369"/>
                  </a:cubicBezTo>
                  <a:cubicBezTo>
                    <a:pt x="1850738" y="1436436"/>
                    <a:pt x="1436436" y="1850738"/>
                    <a:pt x="925369" y="1850738"/>
                  </a:cubicBezTo>
                  <a:cubicBezTo>
                    <a:pt x="414302" y="1850738"/>
                    <a:pt x="0" y="1436436"/>
                    <a:pt x="0" y="925369"/>
                  </a:cubicBez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8339" tIns="298339" rIns="298339" bIns="298339" numCol="1" spcCol="1270" anchor="ctr" anchorCtr="0">
              <a:noAutofit/>
            </a:bodyPr>
            <a:lstStyle/>
            <a:p>
              <a:pPr marL="0" lvl="0" indent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kern="1200" dirty="0">
                  <a:solidFill>
                    <a:schemeClr val="tx1"/>
                  </a:solidFill>
                </a:rPr>
                <a:t>forms of cyberbullying</a:t>
              </a:r>
            </a:p>
          </p:txBody>
        </p:sp>
        <p:sp>
          <p:nvSpPr>
            <p:cNvPr id="27" name="Freihandform 26">
              <a:extLst>
                <a:ext uri="{FF2B5EF4-FFF2-40B4-BE49-F238E27FC236}">
                  <a16:creationId xmlns:a16="http://schemas.microsoft.com/office/drawing/2014/main" id="{B5A3707B-2B58-5845-B357-6DA539C1D603}"/>
                </a:ext>
              </a:extLst>
            </p:cNvPr>
            <p:cNvSpPr/>
            <p:nvPr/>
          </p:nvSpPr>
          <p:spPr>
            <a:xfrm>
              <a:off x="6726816" y="3011114"/>
              <a:ext cx="1665715" cy="850138"/>
            </a:xfrm>
            <a:custGeom>
              <a:avLst/>
              <a:gdLst>
                <a:gd name="connsiteX0" fmla="*/ 0 w 1850737"/>
                <a:gd name="connsiteY0" fmla="*/ 925369 h 1850737"/>
                <a:gd name="connsiteX1" fmla="*/ 925369 w 1850737"/>
                <a:gd name="connsiteY1" fmla="*/ 0 h 1850737"/>
                <a:gd name="connsiteX2" fmla="*/ 1850738 w 1850737"/>
                <a:gd name="connsiteY2" fmla="*/ 925369 h 1850737"/>
                <a:gd name="connsiteX3" fmla="*/ 925369 w 1850737"/>
                <a:gd name="connsiteY3" fmla="*/ 1850738 h 1850737"/>
                <a:gd name="connsiteX4" fmla="*/ 0 w 1850737"/>
                <a:gd name="connsiteY4" fmla="*/ 925369 h 1850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0737" h="1850737">
                  <a:moveTo>
                    <a:pt x="0" y="925369"/>
                  </a:moveTo>
                  <a:cubicBezTo>
                    <a:pt x="0" y="414302"/>
                    <a:pt x="414302" y="0"/>
                    <a:pt x="925369" y="0"/>
                  </a:cubicBezTo>
                  <a:cubicBezTo>
                    <a:pt x="1436436" y="0"/>
                    <a:pt x="1850738" y="414302"/>
                    <a:pt x="1850738" y="925369"/>
                  </a:cubicBezTo>
                  <a:cubicBezTo>
                    <a:pt x="1850738" y="1436436"/>
                    <a:pt x="1436436" y="1850738"/>
                    <a:pt x="925369" y="1850738"/>
                  </a:cubicBezTo>
                  <a:cubicBezTo>
                    <a:pt x="414302" y="1850738"/>
                    <a:pt x="0" y="1436436"/>
                    <a:pt x="0" y="925369"/>
                  </a:cubicBez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8339" tIns="298339" rIns="298339" bIns="298339" numCol="1" spcCol="1270" anchor="ctr" anchorCtr="0">
              <a:noAutofit/>
            </a:bodyPr>
            <a:lstStyle/>
            <a:p>
              <a:pPr marL="0" lvl="0" indent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kern="1200" dirty="0">
                  <a:solidFill>
                    <a:schemeClr val="tx1"/>
                  </a:solidFill>
                </a:rPr>
                <a:t>feelings</a:t>
              </a:r>
            </a:p>
          </p:txBody>
        </p:sp>
        <p:sp>
          <p:nvSpPr>
            <p:cNvPr id="28" name="Freihandform 27">
              <a:extLst>
                <a:ext uri="{FF2B5EF4-FFF2-40B4-BE49-F238E27FC236}">
                  <a16:creationId xmlns:a16="http://schemas.microsoft.com/office/drawing/2014/main" id="{9F6D0125-AC32-AF47-9DBA-675B188B80D3}"/>
                </a:ext>
              </a:extLst>
            </p:cNvPr>
            <p:cNvSpPr/>
            <p:nvPr/>
          </p:nvSpPr>
          <p:spPr>
            <a:xfrm>
              <a:off x="9587089" y="4953888"/>
              <a:ext cx="1665715" cy="850138"/>
            </a:xfrm>
            <a:custGeom>
              <a:avLst/>
              <a:gdLst>
                <a:gd name="connsiteX0" fmla="*/ 0 w 1850737"/>
                <a:gd name="connsiteY0" fmla="*/ 925369 h 1850737"/>
                <a:gd name="connsiteX1" fmla="*/ 925369 w 1850737"/>
                <a:gd name="connsiteY1" fmla="*/ 0 h 1850737"/>
                <a:gd name="connsiteX2" fmla="*/ 1850738 w 1850737"/>
                <a:gd name="connsiteY2" fmla="*/ 925369 h 1850737"/>
                <a:gd name="connsiteX3" fmla="*/ 925369 w 1850737"/>
                <a:gd name="connsiteY3" fmla="*/ 1850738 h 1850737"/>
                <a:gd name="connsiteX4" fmla="*/ 0 w 1850737"/>
                <a:gd name="connsiteY4" fmla="*/ 925369 h 1850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0737" h="1850737">
                  <a:moveTo>
                    <a:pt x="0" y="925369"/>
                  </a:moveTo>
                  <a:cubicBezTo>
                    <a:pt x="0" y="414302"/>
                    <a:pt x="414302" y="0"/>
                    <a:pt x="925369" y="0"/>
                  </a:cubicBezTo>
                  <a:cubicBezTo>
                    <a:pt x="1436436" y="0"/>
                    <a:pt x="1850738" y="414302"/>
                    <a:pt x="1850738" y="925369"/>
                  </a:cubicBezTo>
                  <a:cubicBezTo>
                    <a:pt x="1850738" y="1436436"/>
                    <a:pt x="1436436" y="1850738"/>
                    <a:pt x="925369" y="1850738"/>
                  </a:cubicBezTo>
                  <a:cubicBezTo>
                    <a:pt x="414302" y="1850738"/>
                    <a:pt x="0" y="1436436"/>
                    <a:pt x="0" y="925369"/>
                  </a:cubicBez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8339" tIns="298339" rIns="298339" bIns="298339" numCol="1" spcCol="1270" anchor="ctr" anchorCtr="0">
              <a:noAutofit/>
            </a:bodyPr>
            <a:lstStyle/>
            <a:p>
              <a:pPr marL="0" lvl="0" indent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600" kern="1200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7" name="Freihand 36">
                <a:extLst>
                  <a:ext uri="{FF2B5EF4-FFF2-40B4-BE49-F238E27FC236}">
                    <a16:creationId xmlns:a16="http://schemas.microsoft.com/office/drawing/2014/main" id="{2414EEC0-7170-BF4E-ACE3-CDA4A8A5BD8F}"/>
                  </a:ext>
                </a:extLst>
              </p14:cNvPr>
              <p14:cNvContentPartPr/>
              <p14:nvPr/>
            </p14:nvContentPartPr>
            <p14:xfrm>
              <a:off x="4463663" y="4568729"/>
              <a:ext cx="47160" cy="392400"/>
            </p14:xfrm>
          </p:contentPart>
        </mc:Choice>
        <mc:Fallback xmlns="">
          <p:pic>
            <p:nvPicPr>
              <p:cNvPr id="37" name="Freihand 36">
                <a:extLst>
                  <a:ext uri="{FF2B5EF4-FFF2-40B4-BE49-F238E27FC236}">
                    <a16:creationId xmlns:a16="http://schemas.microsoft.com/office/drawing/2014/main" id="{2414EEC0-7170-BF4E-ACE3-CDA4A8A5BD8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56103" y="4561169"/>
                <a:ext cx="62280" cy="40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9" name="Freihand 49">
                <a:extLst>
                  <a:ext uri="{FF2B5EF4-FFF2-40B4-BE49-F238E27FC236}">
                    <a16:creationId xmlns:a16="http://schemas.microsoft.com/office/drawing/2014/main" id="{4C34806A-F893-7442-822C-613F9281260A}"/>
                  </a:ext>
                </a:extLst>
              </p14:cNvPr>
              <p14:cNvContentPartPr/>
              <p14:nvPr/>
            </p14:nvContentPartPr>
            <p14:xfrm>
              <a:off x="4281231" y="4332663"/>
              <a:ext cx="548735" cy="230306"/>
            </p14:xfrm>
          </p:contentPart>
        </mc:Choice>
        <mc:Fallback xmlns="">
          <p:pic>
            <p:nvPicPr>
              <p:cNvPr id="49" name="Freihand 49">
                <a:extLst>
                  <a:ext uri="{FF2B5EF4-FFF2-40B4-BE49-F238E27FC236}">
                    <a16:creationId xmlns:a16="http://schemas.microsoft.com/office/drawing/2014/main" id="{4C34806A-F893-7442-822C-613F9281260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73665" y="4325106"/>
                <a:ext cx="563868" cy="2450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3" name="Freihand 53">
                <a:extLst>
                  <a:ext uri="{FF2B5EF4-FFF2-40B4-BE49-F238E27FC236}">
                    <a16:creationId xmlns:a16="http://schemas.microsoft.com/office/drawing/2014/main" id="{F9DD1A33-2482-A644-9D4A-D59E7069DF32}"/>
                  </a:ext>
                </a:extLst>
              </p14:cNvPr>
              <p14:cNvContentPartPr/>
              <p14:nvPr/>
            </p14:nvContentPartPr>
            <p14:xfrm>
              <a:off x="4335232" y="3926583"/>
              <a:ext cx="123840" cy="364680"/>
            </p14:xfrm>
          </p:contentPart>
        </mc:Choice>
        <mc:Fallback xmlns="">
          <p:pic>
            <p:nvPicPr>
              <p:cNvPr id="53" name="Freihand 53">
                <a:extLst>
                  <a:ext uri="{FF2B5EF4-FFF2-40B4-BE49-F238E27FC236}">
                    <a16:creationId xmlns:a16="http://schemas.microsoft.com/office/drawing/2014/main" id="{F9DD1A33-2482-A644-9D4A-D59E7069DF3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27694" y="3919023"/>
                <a:ext cx="138916" cy="37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3" name="Freihand 74">
                <a:extLst>
                  <a:ext uri="{FF2B5EF4-FFF2-40B4-BE49-F238E27FC236}">
                    <a16:creationId xmlns:a16="http://schemas.microsoft.com/office/drawing/2014/main" id="{973D60A9-07AD-F146-9728-19E47B8E43AB}"/>
                  </a:ext>
                </a:extLst>
              </p14:cNvPr>
              <p14:cNvContentPartPr/>
              <p14:nvPr/>
            </p14:nvContentPartPr>
            <p14:xfrm>
              <a:off x="3862606" y="5756863"/>
              <a:ext cx="617760" cy="966479"/>
            </p14:xfrm>
          </p:contentPart>
        </mc:Choice>
        <mc:Fallback xmlns="">
          <p:pic>
            <p:nvPicPr>
              <p:cNvPr id="73" name="Freihand 74">
                <a:extLst>
                  <a:ext uri="{FF2B5EF4-FFF2-40B4-BE49-F238E27FC236}">
                    <a16:creationId xmlns:a16="http://schemas.microsoft.com/office/drawing/2014/main" id="{973D60A9-07AD-F146-9728-19E47B8E43A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55402" y="5749304"/>
                <a:ext cx="632889" cy="9815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4" name="Freihand 75">
                <a:extLst>
                  <a:ext uri="{FF2B5EF4-FFF2-40B4-BE49-F238E27FC236}">
                    <a16:creationId xmlns:a16="http://schemas.microsoft.com/office/drawing/2014/main" id="{459EF684-E2AF-3B43-9875-399ED5B4F697}"/>
                  </a:ext>
                </a:extLst>
              </p14:cNvPr>
              <p14:cNvContentPartPr/>
              <p14:nvPr/>
            </p14:nvContentPartPr>
            <p14:xfrm>
              <a:off x="3697726" y="6611382"/>
              <a:ext cx="105480" cy="113040"/>
            </p14:xfrm>
          </p:contentPart>
        </mc:Choice>
        <mc:Fallback xmlns="">
          <p:pic>
            <p:nvPicPr>
              <p:cNvPr id="74" name="Freihand 75">
                <a:extLst>
                  <a:ext uri="{FF2B5EF4-FFF2-40B4-BE49-F238E27FC236}">
                    <a16:creationId xmlns:a16="http://schemas.microsoft.com/office/drawing/2014/main" id="{459EF684-E2AF-3B43-9875-399ED5B4F69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690166" y="6604182"/>
                <a:ext cx="120600" cy="12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1" name="Freihand 93">
                <a:extLst>
                  <a:ext uri="{FF2B5EF4-FFF2-40B4-BE49-F238E27FC236}">
                    <a16:creationId xmlns:a16="http://schemas.microsoft.com/office/drawing/2014/main" id="{365E21E3-D2B2-004A-A632-F635326258A3}"/>
                  </a:ext>
                </a:extLst>
              </p14:cNvPr>
              <p14:cNvContentPartPr/>
              <p14:nvPr/>
            </p14:nvContentPartPr>
            <p14:xfrm>
              <a:off x="4505447" y="3718853"/>
              <a:ext cx="352800" cy="129600"/>
            </p14:xfrm>
          </p:contentPart>
        </mc:Choice>
        <mc:Fallback xmlns="">
          <p:pic>
            <p:nvPicPr>
              <p:cNvPr id="91" name="Freihand 93">
                <a:extLst>
                  <a:ext uri="{FF2B5EF4-FFF2-40B4-BE49-F238E27FC236}">
                    <a16:creationId xmlns:a16="http://schemas.microsoft.com/office/drawing/2014/main" id="{365E21E3-D2B2-004A-A632-F635326258A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97887" y="3711314"/>
                <a:ext cx="367920" cy="1443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92" name="Freihand 94">
                <a:extLst>
                  <a:ext uri="{FF2B5EF4-FFF2-40B4-BE49-F238E27FC236}">
                    <a16:creationId xmlns:a16="http://schemas.microsoft.com/office/drawing/2014/main" id="{C39EE005-2483-0444-B300-96E804945C33}"/>
                  </a:ext>
                </a:extLst>
              </p14:cNvPr>
              <p14:cNvContentPartPr/>
              <p14:nvPr/>
            </p14:nvContentPartPr>
            <p14:xfrm>
              <a:off x="4190447" y="3723533"/>
              <a:ext cx="247680" cy="119160"/>
            </p14:xfrm>
          </p:contentPart>
        </mc:Choice>
        <mc:Fallback xmlns="">
          <p:pic>
            <p:nvPicPr>
              <p:cNvPr id="92" name="Freihand 94">
                <a:extLst>
                  <a:ext uri="{FF2B5EF4-FFF2-40B4-BE49-F238E27FC236}">
                    <a16:creationId xmlns:a16="http://schemas.microsoft.com/office/drawing/2014/main" id="{C39EE005-2483-0444-B300-96E804945C3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182887" y="3715996"/>
                <a:ext cx="262800" cy="1342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93" name="Freihand 95">
                <a:extLst>
                  <a:ext uri="{FF2B5EF4-FFF2-40B4-BE49-F238E27FC236}">
                    <a16:creationId xmlns:a16="http://schemas.microsoft.com/office/drawing/2014/main" id="{4D7B365D-E930-5D4F-9986-E624DFCFB765}"/>
                  </a:ext>
                </a:extLst>
              </p14:cNvPr>
              <p14:cNvContentPartPr/>
              <p14:nvPr/>
            </p14:nvContentPartPr>
            <p14:xfrm>
              <a:off x="4001087" y="3753773"/>
              <a:ext cx="121680" cy="111240"/>
            </p14:xfrm>
          </p:contentPart>
        </mc:Choice>
        <mc:Fallback xmlns="">
          <p:pic>
            <p:nvPicPr>
              <p:cNvPr id="93" name="Freihand 95">
                <a:extLst>
                  <a:ext uri="{FF2B5EF4-FFF2-40B4-BE49-F238E27FC236}">
                    <a16:creationId xmlns:a16="http://schemas.microsoft.com/office/drawing/2014/main" id="{4D7B365D-E930-5D4F-9986-E624DFCFB76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993887" y="3746213"/>
                <a:ext cx="136800" cy="12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03" name="Freihand 104">
                <a:extLst>
                  <a:ext uri="{FF2B5EF4-FFF2-40B4-BE49-F238E27FC236}">
                    <a16:creationId xmlns:a16="http://schemas.microsoft.com/office/drawing/2014/main" id="{0557EFCF-7592-2E46-8193-6DFBD78F024D}"/>
                  </a:ext>
                </a:extLst>
              </p14:cNvPr>
              <p14:cNvContentPartPr/>
              <p14:nvPr/>
            </p14:nvContentPartPr>
            <p14:xfrm>
              <a:off x="10569992" y="5146037"/>
              <a:ext cx="177840" cy="159840"/>
            </p14:xfrm>
          </p:contentPart>
        </mc:Choice>
        <mc:Fallback xmlns="">
          <p:pic>
            <p:nvPicPr>
              <p:cNvPr id="103" name="Freihand 104">
                <a:extLst>
                  <a:ext uri="{FF2B5EF4-FFF2-40B4-BE49-F238E27FC236}">
                    <a16:creationId xmlns:a16="http://schemas.microsoft.com/office/drawing/2014/main" id="{0557EFCF-7592-2E46-8193-6DFBD78F024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562417" y="5138460"/>
                <a:ext cx="192991" cy="1749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04" name="Freihand 105">
                <a:extLst>
                  <a:ext uri="{FF2B5EF4-FFF2-40B4-BE49-F238E27FC236}">
                    <a16:creationId xmlns:a16="http://schemas.microsoft.com/office/drawing/2014/main" id="{E32E3862-CA9C-A14F-8D43-AD913EF69713}"/>
                  </a:ext>
                </a:extLst>
              </p14:cNvPr>
              <p14:cNvContentPartPr/>
              <p14:nvPr/>
            </p14:nvContentPartPr>
            <p14:xfrm>
              <a:off x="10162472" y="5161517"/>
              <a:ext cx="294480" cy="158040"/>
            </p14:xfrm>
          </p:contentPart>
        </mc:Choice>
        <mc:Fallback xmlns="">
          <p:pic>
            <p:nvPicPr>
              <p:cNvPr id="104" name="Freihand 105">
                <a:extLst>
                  <a:ext uri="{FF2B5EF4-FFF2-40B4-BE49-F238E27FC236}">
                    <a16:creationId xmlns:a16="http://schemas.microsoft.com/office/drawing/2014/main" id="{E32E3862-CA9C-A14F-8D43-AD913EF6971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154903" y="5153957"/>
                <a:ext cx="309619" cy="17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13" name="Freihand 113">
                <a:extLst>
                  <a:ext uri="{FF2B5EF4-FFF2-40B4-BE49-F238E27FC236}">
                    <a16:creationId xmlns:a16="http://schemas.microsoft.com/office/drawing/2014/main" id="{CB4E686E-0340-6F46-A2AA-6FEE0FE610E5}"/>
                  </a:ext>
                </a:extLst>
              </p14:cNvPr>
              <p14:cNvContentPartPr/>
              <p14:nvPr/>
            </p14:nvContentPartPr>
            <p14:xfrm>
              <a:off x="10303592" y="5378957"/>
              <a:ext cx="395280" cy="183960"/>
            </p14:xfrm>
          </p:contentPart>
        </mc:Choice>
        <mc:Fallback xmlns="">
          <p:pic>
            <p:nvPicPr>
              <p:cNvPr id="113" name="Freihand 113">
                <a:extLst>
                  <a:ext uri="{FF2B5EF4-FFF2-40B4-BE49-F238E27FC236}">
                    <a16:creationId xmlns:a16="http://schemas.microsoft.com/office/drawing/2014/main" id="{CB4E686E-0340-6F46-A2AA-6FEE0FE610E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296032" y="5371397"/>
                <a:ext cx="410400" cy="19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65" name="Freihand 164">
                <a:extLst>
                  <a:ext uri="{FF2B5EF4-FFF2-40B4-BE49-F238E27FC236}">
                    <a16:creationId xmlns:a16="http://schemas.microsoft.com/office/drawing/2014/main" id="{EDDCB8FD-80BF-BA4C-94F9-693085DB15A1}"/>
                  </a:ext>
                </a:extLst>
              </p14:cNvPr>
              <p14:cNvContentPartPr/>
              <p14:nvPr/>
            </p14:nvContentPartPr>
            <p14:xfrm>
              <a:off x="8340770" y="3587767"/>
              <a:ext cx="207360" cy="120600"/>
            </p14:xfrm>
          </p:contentPart>
        </mc:Choice>
        <mc:Fallback xmlns="">
          <p:pic>
            <p:nvPicPr>
              <p:cNvPr id="165" name="Freihand 164">
                <a:extLst>
                  <a:ext uri="{FF2B5EF4-FFF2-40B4-BE49-F238E27FC236}">
                    <a16:creationId xmlns:a16="http://schemas.microsoft.com/office/drawing/2014/main" id="{EDDCB8FD-80BF-BA4C-94F9-693085DB15A1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333570" y="3580207"/>
                <a:ext cx="22248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67" name="Freihand 166">
                <a:extLst>
                  <a:ext uri="{FF2B5EF4-FFF2-40B4-BE49-F238E27FC236}">
                    <a16:creationId xmlns:a16="http://schemas.microsoft.com/office/drawing/2014/main" id="{9FD1E17D-BBE8-6B4A-BF11-25094A2B63B9}"/>
                  </a:ext>
                </a:extLst>
              </p14:cNvPr>
              <p14:cNvContentPartPr/>
              <p14:nvPr/>
            </p14:nvContentPartPr>
            <p14:xfrm>
              <a:off x="8635250" y="3587767"/>
              <a:ext cx="6480" cy="3240"/>
            </p14:xfrm>
          </p:contentPart>
        </mc:Choice>
        <mc:Fallback xmlns="">
          <p:pic>
            <p:nvPicPr>
              <p:cNvPr id="167" name="Freihand 166">
                <a:extLst>
                  <a:ext uri="{FF2B5EF4-FFF2-40B4-BE49-F238E27FC236}">
                    <a16:creationId xmlns:a16="http://schemas.microsoft.com/office/drawing/2014/main" id="{9FD1E17D-BBE8-6B4A-BF11-25094A2B63B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627690" y="3580207"/>
                <a:ext cx="2160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75" name="Freihand 175">
                <a:extLst>
                  <a:ext uri="{FF2B5EF4-FFF2-40B4-BE49-F238E27FC236}">
                    <a16:creationId xmlns:a16="http://schemas.microsoft.com/office/drawing/2014/main" id="{CAE000D4-4840-B44D-BF1B-41A6FF0DEF43}"/>
                  </a:ext>
                </a:extLst>
              </p14:cNvPr>
              <p14:cNvContentPartPr/>
              <p14:nvPr/>
            </p14:nvContentPartPr>
            <p14:xfrm>
              <a:off x="8635250" y="3641767"/>
              <a:ext cx="577080" cy="90720"/>
            </p14:xfrm>
          </p:contentPart>
        </mc:Choice>
        <mc:Fallback xmlns="">
          <p:pic>
            <p:nvPicPr>
              <p:cNvPr id="175" name="Freihand 175">
                <a:extLst>
                  <a:ext uri="{FF2B5EF4-FFF2-40B4-BE49-F238E27FC236}">
                    <a16:creationId xmlns:a16="http://schemas.microsoft.com/office/drawing/2014/main" id="{CAE000D4-4840-B44D-BF1B-41A6FF0DEF4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627685" y="3634538"/>
                <a:ext cx="592209" cy="1059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90" name="Freihand 190">
                <a:extLst>
                  <a:ext uri="{FF2B5EF4-FFF2-40B4-BE49-F238E27FC236}">
                    <a16:creationId xmlns:a16="http://schemas.microsoft.com/office/drawing/2014/main" id="{B2028421-E99E-1745-B468-A5927411A097}"/>
                  </a:ext>
                </a:extLst>
              </p14:cNvPr>
              <p14:cNvContentPartPr/>
              <p14:nvPr/>
            </p14:nvContentPartPr>
            <p14:xfrm>
              <a:off x="6629816" y="1324085"/>
              <a:ext cx="355320" cy="203040"/>
            </p14:xfrm>
          </p:contentPart>
        </mc:Choice>
        <mc:Fallback xmlns="">
          <p:pic>
            <p:nvPicPr>
              <p:cNvPr id="190" name="Freihand 190">
                <a:extLst>
                  <a:ext uri="{FF2B5EF4-FFF2-40B4-BE49-F238E27FC236}">
                    <a16:creationId xmlns:a16="http://schemas.microsoft.com/office/drawing/2014/main" id="{B2028421-E99E-1745-B468-A5927411A097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622256" y="1316525"/>
                <a:ext cx="370440" cy="21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02" name="Freihand 202">
                <a:extLst>
                  <a:ext uri="{FF2B5EF4-FFF2-40B4-BE49-F238E27FC236}">
                    <a16:creationId xmlns:a16="http://schemas.microsoft.com/office/drawing/2014/main" id="{76170762-FC3B-294A-85B8-10EE2FDE9F15}"/>
                  </a:ext>
                </a:extLst>
              </p14:cNvPr>
              <p14:cNvContentPartPr/>
              <p14:nvPr/>
            </p14:nvContentPartPr>
            <p14:xfrm>
              <a:off x="7162256" y="1332725"/>
              <a:ext cx="480960" cy="181440"/>
            </p14:xfrm>
          </p:contentPart>
        </mc:Choice>
        <mc:Fallback xmlns="">
          <p:pic>
            <p:nvPicPr>
              <p:cNvPr id="202" name="Freihand 202">
                <a:extLst>
                  <a:ext uri="{FF2B5EF4-FFF2-40B4-BE49-F238E27FC236}">
                    <a16:creationId xmlns:a16="http://schemas.microsoft.com/office/drawing/2014/main" id="{76170762-FC3B-294A-85B8-10EE2FDE9F15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154696" y="1325165"/>
                <a:ext cx="496080" cy="19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31" name="Freihand 230">
                <a:extLst>
                  <a:ext uri="{FF2B5EF4-FFF2-40B4-BE49-F238E27FC236}">
                    <a16:creationId xmlns:a16="http://schemas.microsoft.com/office/drawing/2014/main" id="{EBBE56E7-FF73-A74A-99AA-04DD7FD45300}"/>
                  </a:ext>
                </a:extLst>
              </p14:cNvPr>
              <p14:cNvContentPartPr/>
              <p14:nvPr/>
            </p14:nvContentPartPr>
            <p14:xfrm>
              <a:off x="6567455" y="2834765"/>
              <a:ext cx="271440" cy="381600"/>
            </p14:xfrm>
          </p:contentPart>
        </mc:Choice>
        <mc:Fallback xmlns="">
          <p:pic>
            <p:nvPicPr>
              <p:cNvPr id="231" name="Freihand 230">
                <a:extLst>
                  <a:ext uri="{FF2B5EF4-FFF2-40B4-BE49-F238E27FC236}">
                    <a16:creationId xmlns:a16="http://schemas.microsoft.com/office/drawing/2014/main" id="{EBBE56E7-FF73-A74A-99AA-04DD7FD45300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559895" y="2827205"/>
                <a:ext cx="286560" cy="39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40" name="Freihand 240">
                <a:extLst>
                  <a:ext uri="{FF2B5EF4-FFF2-40B4-BE49-F238E27FC236}">
                    <a16:creationId xmlns:a16="http://schemas.microsoft.com/office/drawing/2014/main" id="{5A496A54-8C95-4547-9B77-7D85AB234DF4}"/>
                  </a:ext>
                </a:extLst>
              </p14:cNvPr>
              <p14:cNvContentPartPr/>
              <p14:nvPr/>
            </p14:nvContentPartPr>
            <p14:xfrm>
              <a:off x="6208895" y="2685005"/>
              <a:ext cx="291240" cy="245880"/>
            </p14:xfrm>
          </p:contentPart>
        </mc:Choice>
        <mc:Fallback xmlns="">
          <p:pic>
            <p:nvPicPr>
              <p:cNvPr id="240" name="Freihand 240">
                <a:extLst>
                  <a:ext uri="{FF2B5EF4-FFF2-40B4-BE49-F238E27FC236}">
                    <a16:creationId xmlns:a16="http://schemas.microsoft.com/office/drawing/2014/main" id="{5A496A54-8C95-4547-9B77-7D85AB234DF4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201335" y="2677445"/>
                <a:ext cx="306360" cy="26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59" name="Freihand 259">
                <a:extLst>
                  <a:ext uri="{FF2B5EF4-FFF2-40B4-BE49-F238E27FC236}">
                    <a16:creationId xmlns:a16="http://schemas.microsoft.com/office/drawing/2014/main" id="{A7DA60C8-89F4-DF40-AA26-AF37463098E5}"/>
                  </a:ext>
                </a:extLst>
              </p14:cNvPr>
              <p14:cNvContentPartPr/>
              <p14:nvPr/>
            </p14:nvContentPartPr>
            <p14:xfrm>
              <a:off x="7730615" y="3775085"/>
              <a:ext cx="878400" cy="633960"/>
            </p14:xfrm>
          </p:contentPart>
        </mc:Choice>
        <mc:Fallback xmlns="">
          <p:pic>
            <p:nvPicPr>
              <p:cNvPr id="259" name="Freihand 259">
                <a:extLst>
                  <a:ext uri="{FF2B5EF4-FFF2-40B4-BE49-F238E27FC236}">
                    <a16:creationId xmlns:a16="http://schemas.microsoft.com/office/drawing/2014/main" id="{A7DA60C8-89F4-DF40-AA26-AF37463098E5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723415" y="3767525"/>
                <a:ext cx="893520" cy="64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61" name="Freihand 260">
                <a:extLst>
                  <a:ext uri="{FF2B5EF4-FFF2-40B4-BE49-F238E27FC236}">
                    <a16:creationId xmlns:a16="http://schemas.microsoft.com/office/drawing/2014/main" id="{114E4004-A96E-C644-90F7-C6D7201AB6BA}"/>
                  </a:ext>
                </a:extLst>
              </p14:cNvPr>
              <p14:cNvContentPartPr/>
              <p14:nvPr/>
            </p14:nvContentPartPr>
            <p14:xfrm>
              <a:off x="6429843" y="3368285"/>
              <a:ext cx="290520" cy="39960"/>
            </p14:xfrm>
          </p:contentPart>
        </mc:Choice>
        <mc:Fallback xmlns="">
          <p:pic>
            <p:nvPicPr>
              <p:cNvPr id="261" name="Freihand 260">
                <a:extLst>
                  <a:ext uri="{FF2B5EF4-FFF2-40B4-BE49-F238E27FC236}">
                    <a16:creationId xmlns:a16="http://schemas.microsoft.com/office/drawing/2014/main" id="{114E4004-A96E-C644-90F7-C6D7201AB6BA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422283" y="3360725"/>
                <a:ext cx="305640" cy="5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70" name="Freihand 270">
                <a:extLst>
                  <a:ext uri="{FF2B5EF4-FFF2-40B4-BE49-F238E27FC236}">
                    <a16:creationId xmlns:a16="http://schemas.microsoft.com/office/drawing/2014/main" id="{B406FE3D-E414-D94B-803E-E424B151FAC5}"/>
                  </a:ext>
                </a:extLst>
              </p14:cNvPr>
              <p14:cNvContentPartPr/>
              <p14:nvPr/>
            </p14:nvContentPartPr>
            <p14:xfrm>
              <a:off x="5960403" y="3261005"/>
              <a:ext cx="387000" cy="210960"/>
            </p14:xfrm>
          </p:contentPart>
        </mc:Choice>
        <mc:Fallback xmlns="">
          <p:pic>
            <p:nvPicPr>
              <p:cNvPr id="270" name="Freihand 270">
                <a:extLst>
                  <a:ext uri="{FF2B5EF4-FFF2-40B4-BE49-F238E27FC236}">
                    <a16:creationId xmlns:a16="http://schemas.microsoft.com/office/drawing/2014/main" id="{B406FE3D-E414-D94B-803E-E424B151FAC5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952843" y="3253445"/>
                <a:ext cx="402120" cy="22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85" name="Freihand 284">
                <a:extLst>
                  <a:ext uri="{FF2B5EF4-FFF2-40B4-BE49-F238E27FC236}">
                    <a16:creationId xmlns:a16="http://schemas.microsoft.com/office/drawing/2014/main" id="{7424DC60-CDC9-8B40-AD72-CAE4FB9EBA8F}"/>
                  </a:ext>
                </a:extLst>
              </p14:cNvPr>
              <p14:cNvContentPartPr/>
              <p14:nvPr/>
            </p14:nvContentPartPr>
            <p14:xfrm>
              <a:off x="10256332" y="4425199"/>
              <a:ext cx="38520" cy="526320"/>
            </p14:xfrm>
          </p:contentPart>
        </mc:Choice>
        <mc:Fallback xmlns="">
          <p:pic>
            <p:nvPicPr>
              <p:cNvPr id="285" name="Freihand 284">
                <a:extLst>
                  <a:ext uri="{FF2B5EF4-FFF2-40B4-BE49-F238E27FC236}">
                    <a16:creationId xmlns:a16="http://schemas.microsoft.com/office/drawing/2014/main" id="{7424DC60-CDC9-8B40-AD72-CAE4FB9EBA8F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0248772" y="4417639"/>
                <a:ext cx="53640" cy="54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286" name="Freihand 285">
                <a:extLst>
                  <a:ext uri="{FF2B5EF4-FFF2-40B4-BE49-F238E27FC236}">
                    <a16:creationId xmlns:a16="http://schemas.microsoft.com/office/drawing/2014/main" id="{280B0547-9796-9244-9A7E-4F441686494D}"/>
                  </a:ext>
                </a:extLst>
              </p14:cNvPr>
              <p14:cNvContentPartPr/>
              <p14:nvPr/>
            </p14:nvContentPartPr>
            <p14:xfrm>
              <a:off x="10205212" y="4112359"/>
              <a:ext cx="10080" cy="139680"/>
            </p14:xfrm>
          </p:contentPart>
        </mc:Choice>
        <mc:Fallback xmlns="">
          <p:pic>
            <p:nvPicPr>
              <p:cNvPr id="286" name="Freihand 285">
                <a:extLst>
                  <a:ext uri="{FF2B5EF4-FFF2-40B4-BE49-F238E27FC236}">
                    <a16:creationId xmlns:a16="http://schemas.microsoft.com/office/drawing/2014/main" id="{280B0547-9796-9244-9A7E-4F441686494D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0197372" y="4104799"/>
                <a:ext cx="25760" cy="15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287" name="Freihand 286">
                <a:extLst>
                  <a:ext uri="{FF2B5EF4-FFF2-40B4-BE49-F238E27FC236}">
                    <a16:creationId xmlns:a16="http://schemas.microsoft.com/office/drawing/2014/main" id="{1B7876C2-DED6-A245-9DC5-8B4285921D62}"/>
                  </a:ext>
                </a:extLst>
              </p14:cNvPr>
              <p14:cNvContentPartPr/>
              <p14:nvPr/>
            </p14:nvContentPartPr>
            <p14:xfrm>
              <a:off x="10157332" y="4198759"/>
              <a:ext cx="64080" cy="22680"/>
            </p14:xfrm>
          </p:contentPart>
        </mc:Choice>
        <mc:Fallback xmlns="">
          <p:pic>
            <p:nvPicPr>
              <p:cNvPr id="287" name="Freihand 286">
                <a:extLst>
                  <a:ext uri="{FF2B5EF4-FFF2-40B4-BE49-F238E27FC236}">
                    <a16:creationId xmlns:a16="http://schemas.microsoft.com/office/drawing/2014/main" id="{1B7876C2-DED6-A245-9DC5-8B4285921D62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0149772" y="4191199"/>
                <a:ext cx="79200" cy="3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288" name="Freihand 287">
                <a:extLst>
                  <a:ext uri="{FF2B5EF4-FFF2-40B4-BE49-F238E27FC236}">
                    <a16:creationId xmlns:a16="http://schemas.microsoft.com/office/drawing/2014/main" id="{15C6591B-9C12-E247-902D-5043559ABB9C}"/>
                  </a:ext>
                </a:extLst>
              </p14:cNvPr>
              <p14:cNvContentPartPr/>
              <p14:nvPr/>
            </p14:nvContentPartPr>
            <p14:xfrm>
              <a:off x="10234012" y="4182919"/>
              <a:ext cx="60840" cy="60840"/>
            </p14:xfrm>
          </p:contentPart>
        </mc:Choice>
        <mc:Fallback xmlns="">
          <p:pic>
            <p:nvPicPr>
              <p:cNvPr id="288" name="Freihand 287">
                <a:extLst>
                  <a:ext uri="{FF2B5EF4-FFF2-40B4-BE49-F238E27FC236}">
                    <a16:creationId xmlns:a16="http://schemas.microsoft.com/office/drawing/2014/main" id="{15C6591B-9C12-E247-902D-5043559ABB9C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0226496" y="4175359"/>
                <a:ext cx="75871" cy="7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306" name="Freihand 308">
                <a:extLst>
                  <a:ext uri="{FF2B5EF4-FFF2-40B4-BE49-F238E27FC236}">
                    <a16:creationId xmlns:a16="http://schemas.microsoft.com/office/drawing/2014/main" id="{C4839580-ED9F-BE44-BDC8-EEE2D99F1953}"/>
                  </a:ext>
                </a:extLst>
              </p14:cNvPr>
              <p14:cNvContentPartPr/>
              <p14:nvPr/>
            </p14:nvContentPartPr>
            <p14:xfrm>
              <a:off x="10858972" y="4071319"/>
              <a:ext cx="249120" cy="150120"/>
            </p14:xfrm>
          </p:contentPart>
        </mc:Choice>
        <mc:Fallback xmlns="">
          <p:pic>
            <p:nvPicPr>
              <p:cNvPr id="306" name="Freihand 308">
                <a:extLst>
                  <a:ext uri="{FF2B5EF4-FFF2-40B4-BE49-F238E27FC236}">
                    <a16:creationId xmlns:a16="http://schemas.microsoft.com/office/drawing/2014/main" id="{C4839580-ED9F-BE44-BDC8-EEE2D99F1953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0851412" y="4063759"/>
                <a:ext cx="264240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307" name="Freihand 309">
                <a:extLst>
                  <a:ext uri="{FF2B5EF4-FFF2-40B4-BE49-F238E27FC236}">
                    <a16:creationId xmlns:a16="http://schemas.microsoft.com/office/drawing/2014/main" id="{C57FF372-FD53-ED4D-8818-2348A6090502}"/>
                  </a:ext>
                </a:extLst>
              </p14:cNvPr>
              <p14:cNvContentPartPr/>
              <p14:nvPr/>
            </p14:nvContentPartPr>
            <p14:xfrm>
              <a:off x="10661332" y="4096519"/>
              <a:ext cx="114840" cy="146880"/>
            </p14:xfrm>
          </p:contentPart>
        </mc:Choice>
        <mc:Fallback xmlns="">
          <p:pic>
            <p:nvPicPr>
              <p:cNvPr id="307" name="Freihand 309">
                <a:extLst>
                  <a:ext uri="{FF2B5EF4-FFF2-40B4-BE49-F238E27FC236}">
                    <a16:creationId xmlns:a16="http://schemas.microsoft.com/office/drawing/2014/main" id="{C57FF372-FD53-ED4D-8818-2348A6090502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10653796" y="4089319"/>
                <a:ext cx="129913" cy="16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308" name="Freihand 310">
                <a:extLst>
                  <a:ext uri="{FF2B5EF4-FFF2-40B4-BE49-F238E27FC236}">
                    <a16:creationId xmlns:a16="http://schemas.microsoft.com/office/drawing/2014/main" id="{D15A642F-FB68-DB40-85A0-60A50539C2CA}"/>
                  </a:ext>
                </a:extLst>
              </p14:cNvPr>
              <p14:cNvContentPartPr/>
              <p14:nvPr/>
            </p14:nvContentPartPr>
            <p14:xfrm>
              <a:off x="10367932" y="4157359"/>
              <a:ext cx="255600" cy="202320"/>
            </p14:xfrm>
          </p:contentPart>
        </mc:Choice>
        <mc:Fallback xmlns="">
          <p:pic>
            <p:nvPicPr>
              <p:cNvPr id="308" name="Freihand 310">
                <a:extLst>
                  <a:ext uri="{FF2B5EF4-FFF2-40B4-BE49-F238E27FC236}">
                    <a16:creationId xmlns:a16="http://schemas.microsoft.com/office/drawing/2014/main" id="{D15A642F-FB68-DB40-85A0-60A50539C2CA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10360361" y="4149812"/>
                <a:ext cx="270741" cy="2174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312" name="Freihand 311">
                <a:extLst>
                  <a:ext uri="{FF2B5EF4-FFF2-40B4-BE49-F238E27FC236}">
                    <a16:creationId xmlns:a16="http://schemas.microsoft.com/office/drawing/2014/main" id="{1A63D700-D89A-D044-AFD1-B09CCF9BB8FB}"/>
                  </a:ext>
                </a:extLst>
              </p14:cNvPr>
              <p14:cNvContentPartPr/>
              <p14:nvPr/>
            </p14:nvContentPartPr>
            <p14:xfrm>
              <a:off x="10881292" y="4676839"/>
              <a:ext cx="363960" cy="333720"/>
            </p14:xfrm>
          </p:contentPart>
        </mc:Choice>
        <mc:Fallback xmlns="">
          <p:pic>
            <p:nvPicPr>
              <p:cNvPr id="312" name="Freihand 311">
                <a:extLst>
                  <a:ext uri="{FF2B5EF4-FFF2-40B4-BE49-F238E27FC236}">
                    <a16:creationId xmlns:a16="http://schemas.microsoft.com/office/drawing/2014/main" id="{1A63D700-D89A-D044-AFD1-B09CCF9BB8FB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10873732" y="4669279"/>
                <a:ext cx="378720" cy="34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316" name="Freihand 316">
                <a:extLst>
                  <a:ext uri="{FF2B5EF4-FFF2-40B4-BE49-F238E27FC236}">
                    <a16:creationId xmlns:a16="http://schemas.microsoft.com/office/drawing/2014/main" id="{A72270D0-1871-0A4A-BF58-2BE4C9A14738}"/>
                  </a:ext>
                </a:extLst>
              </p14:cNvPr>
              <p14:cNvContentPartPr/>
              <p14:nvPr/>
            </p14:nvContentPartPr>
            <p14:xfrm>
              <a:off x="11369092" y="4509439"/>
              <a:ext cx="147240" cy="151560"/>
            </p14:xfrm>
          </p:contentPart>
        </mc:Choice>
        <mc:Fallback xmlns="">
          <p:pic>
            <p:nvPicPr>
              <p:cNvPr id="316" name="Freihand 316">
                <a:extLst>
                  <a:ext uri="{FF2B5EF4-FFF2-40B4-BE49-F238E27FC236}">
                    <a16:creationId xmlns:a16="http://schemas.microsoft.com/office/drawing/2014/main" id="{A72270D0-1871-0A4A-BF58-2BE4C9A14738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11361513" y="4501879"/>
                <a:ext cx="162397" cy="16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323" name="Freihand 323">
                <a:extLst>
                  <a:ext uri="{FF2B5EF4-FFF2-40B4-BE49-F238E27FC236}">
                    <a16:creationId xmlns:a16="http://schemas.microsoft.com/office/drawing/2014/main" id="{BBA21F16-5DCB-C14A-BED0-0078C30F2D84}"/>
                  </a:ext>
                </a:extLst>
              </p14:cNvPr>
              <p14:cNvContentPartPr/>
              <p14:nvPr/>
            </p14:nvContentPartPr>
            <p14:xfrm>
              <a:off x="11620732" y="4488919"/>
              <a:ext cx="354240" cy="150120"/>
            </p14:xfrm>
          </p:contentPart>
        </mc:Choice>
        <mc:Fallback xmlns="">
          <p:pic>
            <p:nvPicPr>
              <p:cNvPr id="323" name="Freihand 323">
                <a:extLst>
                  <a:ext uri="{FF2B5EF4-FFF2-40B4-BE49-F238E27FC236}">
                    <a16:creationId xmlns:a16="http://schemas.microsoft.com/office/drawing/2014/main" id="{BBA21F16-5DCB-C14A-BED0-0078C30F2D84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11613172" y="4481359"/>
                <a:ext cx="369360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332" name="Freihand 332">
                <a:extLst>
                  <a:ext uri="{FF2B5EF4-FFF2-40B4-BE49-F238E27FC236}">
                    <a16:creationId xmlns:a16="http://schemas.microsoft.com/office/drawing/2014/main" id="{1296FBC0-901D-E143-88AF-A40441B99D1D}"/>
                  </a:ext>
                </a:extLst>
              </p14:cNvPr>
              <p14:cNvContentPartPr/>
              <p14:nvPr/>
            </p14:nvContentPartPr>
            <p14:xfrm>
              <a:off x="12076852" y="4479559"/>
              <a:ext cx="723960" cy="258480"/>
            </p14:xfrm>
          </p:contentPart>
        </mc:Choice>
        <mc:Fallback xmlns="">
          <p:pic>
            <p:nvPicPr>
              <p:cNvPr id="332" name="Freihand 332">
                <a:extLst>
                  <a:ext uri="{FF2B5EF4-FFF2-40B4-BE49-F238E27FC236}">
                    <a16:creationId xmlns:a16="http://schemas.microsoft.com/office/drawing/2014/main" id="{1296FBC0-901D-E143-88AF-A40441B99D1D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12069292" y="4471988"/>
                <a:ext cx="739080" cy="2736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334" name="Freihand 333">
                <a:extLst>
                  <a:ext uri="{FF2B5EF4-FFF2-40B4-BE49-F238E27FC236}">
                    <a16:creationId xmlns:a16="http://schemas.microsoft.com/office/drawing/2014/main" id="{B9FDBAE1-4D7E-F041-BA13-27A4F4F302D8}"/>
                  </a:ext>
                </a:extLst>
              </p14:cNvPr>
              <p14:cNvContentPartPr/>
              <p14:nvPr/>
            </p14:nvContentPartPr>
            <p14:xfrm>
              <a:off x="11247772" y="5352919"/>
              <a:ext cx="450000" cy="60840"/>
            </p14:xfrm>
          </p:contentPart>
        </mc:Choice>
        <mc:Fallback xmlns="">
          <p:pic>
            <p:nvPicPr>
              <p:cNvPr id="334" name="Freihand 333">
                <a:extLst>
                  <a:ext uri="{FF2B5EF4-FFF2-40B4-BE49-F238E27FC236}">
                    <a16:creationId xmlns:a16="http://schemas.microsoft.com/office/drawing/2014/main" id="{B9FDBAE1-4D7E-F041-BA13-27A4F4F302D8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11240212" y="5345359"/>
                <a:ext cx="465120" cy="7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343" name="Freihand 344">
                <a:extLst>
                  <a:ext uri="{FF2B5EF4-FFF2-40B4-BE49-F238E27FC236}">
                    <a16:creationId xmlns:a16="http://schemas.microsoft.com/office/drawing/2014/main" id="{0BC23BC6-6E5E-1F48-BB16-56621A32C730}"/>
                  </a:ext>
                </a:extLst>
              </p14:cNvPr>
              <p14:cNvContentPartPr/>
              <p14:nvPr/>
            </p14:nvContentPartPr>
            <p14:xfrm>
              <a:off x="12016372" y="5263639"/>
              <a:ext cx="430920" cy="150120"/>
            </p14:xfrm>
          </p:contentPart>
        </mc:Choice>
        <mc:Fallback xmlns="">
          <p:pic>
            <p:nvPicPr>
              <p:cNvPr id="343" name="Freihand 344">
                <a:extLst>
                  <a:ext uri="{FF2B5EF4-FFF2-40B4-BE49-F238E27FC236}">
                    <a16:creationId xmlns:a16="http://schemas.microsoft.com/office/drawing/2014/main" id="{0BC23BC6-6E5E-1F48-BB16-56621A32C730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12008812" y="5256061"/>
                <a:ext cx="445680" cy="1652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344" name="Freihand 345">
                <a:extLst>
                  <a:ext uri="{FF2B5EF4-FFF2-40B4-BE49-F238E27FC236}">
                    <a16:creationId xmlns:a16="http://schemas.microsoft.com/office/drawing/2014/main" id="{0C63C33C-9C76-9049-9BF9-9955DB2DC756}"/>
                  </a:ext>
                </a:extLst>
              </p14:cNvPr>
              <p14:cNvContentPartPr/>
              <p14:nvPr/>
            </p14:nvContentPartPr>
            <p14:xfrm>
              <a:off x="11765092" y="5276239"/>
              <a:ext cx="136440" cy="145080"/>
            </p14:xfrm>
          </p:contentPart>
        </mc:Choice>
        <mc:Fallback xmlns="">
          <p:pic>
            <p:nvPicPr>
              <p:cNvPr id="344" name="Freihand 345">
                <a:extLst>
                  <a:ext uri="{FF2B5EF4-FFF2-40B4-BE49-F238E27FC236}">
                    <a16:creationId xmlns:a16="http://schemas.microsoft.com/office/drawing/2014/main" id="{0C63C33C-9C76-9049-9BF9-9955DB2DC756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11757552" y="5268679"/>
                <a:ext cx="151520" cy="16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357" name="Freihand 357">
                <a:extLst>
                  <a:ext uri="{FF2B5EF4-FFF2-40B4-BE49-F238E27FC236}">
                    <a16:creationId xmlns:a16="http://schemas.microsoft.com/office/drawing/2014/main" id="{61A952CB-2B14-C044-9752-CFC0E26A1F3B}"/>
                  </a:ext>
                </a:extLst>
              </p14:cNvPr>
              <p14:cNvContentPartPr/>
              <p14:nvPr/>
            </p14:nvContentPartPr>
            <p14:xfrm>
              <a:off x="12542332" y="5253919"/>
              <a:ext cx="733680" cy="274680"/>
            </p14:xfrm>
          </p:contentPart>
        </mc:Choice>
        <mc:Fallback xmlns="">
          <p:pic>
            <p:nvPicPr>
              <p:cNvPr id="357" name="Freihand 357">
                <a:extLst>
                  <a:ext uri="{FF2B5EF4-FFF2-40B4-BE49-F238E27FC236}">
                    <a16:creationId xmlns:a16="http://schemas.microsoft.com/office/drawing/2014/main" id="{61A952CB-2B14-C044-9752-CFC0E26A1F3B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12534772" y="5246359"/>
                <a:ext cx="748800" cy="28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379" name="Freihand 382">
                <a:extLst>
                  <a:ext uri="{FF2B5EF4-FFF2-40B4-BE49-F238E27FC236}">
                    <a16:creationId xmlns:a16="http://schemas.microsoft.com/office/drawing/2014/main" id="{139E6097-95F5-8140-8E90-7C8E161A3C9A}"/>
                  </a:ext>
                </a:extLst>
              </p14:cNvPr>
              <p14:cNvContentPartPr/>
              <p14:nvPr/>
            </p14:nvContentPartPr>
            <p14:xfrm>
              <a:off x="12609292" y="5894719"/>
              <a:ext cx="322200" cy="159840"/>
            </p14:xfrm>
          </p:contentPart>
        </mc:Choice>
        <mc:Fallback xmlns="">
          <p:pic>
            <p:nvPicPr>
              <p:cNvPr id="379" name="Freihand 382">
                <a:extLst>
                  <a:ext uri="{FF2B5EF4-FFF2-40B4-BE49-F238E27FC236}">
                    <a16:creationId xmlns:a16="http://schemas.microsoft.com/office/drawing/2014/main" id="{139E6097-95F5-8140-8E90-7C8E161A3C9A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12601732" y="5887159"/>
                <a:ext cx="337320" cy="17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380" name="Freihand 383">
                <a:extLst>
                  <a:ext uri="{FF2B5EF4-FFF2-40B4-BE49-F238E27FC236}">
                    <a16:creationId xmlns:a16="http://schemas.microsoft.com/office/drawing/2014/main" id="{7239F04E-BC5B-6D47-8366-D828CDFC0E39}"/>
                  </a:ext>
                </a:extLst>
              </p14:cNvPr>
              <p14:cNvContentPartPr/>
              <p14:nvPr/>
            </p14:nvContentPartPr>
            <p14:xfrm>
              <a:off x="12073612" y="5968159"/>
              <a:ext cx="484920" cy="102240"/>
            </p14:xfrm>
          </p:contentPart>
        </mc:Choice>
        <mc:Fallback xmlns="">
          <p:pic>
            <p:nvPicPr>
              <p:cNvPr id="380" name="Freihand 383">
                <a:extLst>
                  <a:ext uri="{FF2B5EF4-FFF2-40B4-BE49-F238E27FC236}">
                    <a16:creationId xmlns:a16="http://schemas.microsoft.com/office/drawing/2014/main" id="{7239F04E-BC5B-6D47-8366-D828CDFC0E39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12066052" y="5960599"/>
                <a:ext cx="500040" cy="11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381" name="Freihand 384">
                <a:extLst>
                  <a:ext uri="{FF2B5EF4-FFF2-40B4-BE49-F238E27FC236}">
                    <a16:creationId xmlns:a16="http://schemas.microsoft.com/office/drawing/2014/main" id="{B9CD3C17-6AF5-A349-B4AC-3F75B8EDBA1D}"/>
                  </a:ext>
                </a:extLst>
              </p14:cNvPr>
              <p14:cNvContentPartPr/>
              <p14:nvPr/>
            </p14:nvContentPartPr>
            <p14:xfrm>
              <a:off x="11579332" y="5926759"/>
              <a:ext cx="367200" cy="156600"/>
            </p14:xfrm>
          </p:contentPart>
        </mc:Choice>
        <mc:Fallback xmlns="">
          <p:pic>
            <p:nvPicPr>
              <p:cNvPr id="381" name="Freihand 384">
                <a:extLst>
                  <a:ext uri="{FF2B5EF4-FFF2-40B4-BE49-F238E27FC236}">
                    <a16:creationId xmlns:a16="http://schemas.microsoft.com/office/drawing/2014/main" id="{B9CD3C17-6AF5-A349-B4AC-3F75B8EDBA1D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11571765" y="5919199"/>
                <a:ext cx="382335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382" name="Freihand 385">
                <a:extLst>
                  <a:ext uri="{FF2B5EF4-FFF2-40B4-BE49-F238E27FC236}">
                    <a16:creationId xmlns:a16="http://schemas.microsoft.com/office/drawing/2014/main" id="{A0B8C444-9D7F-7C49-81B1-395889E2B4FD}"/>
                  </a:ext>
                </a:extLst>
              </p14:cNvPr>
              <p14:cNvContentPartPr/>
              <p14:nvPr/>
            </p14:nvContentPartPr>
            <p14:xfrm>
              <a:off x="11362612" y="5938639"/>
              <a:ext cx="140400" cy="144360"/>
            </p14:xfrm>
          </p:contentPart>
        </mc:Choice>
        <mc:Fallback xmlns="">
          <p:pic>
            <p:nvPicPr>
              <p:cNvPr id="382" name="Freihand 385">
                <a:extLst>
                  <a:ext uri="{FF2B5EF4-FFF2-40B4-BE49-F238E27FC236}">
                    <a16:creationId xmlns:a16="http://schemas.microsoft.com/office/drawing/2014/main" id="{A0B8C444-9D7F-7C49-81B1-395889E2B4FD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11355052" y="5931079"/>
                <a:ext cx="155520" cy="15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387" name="Freihand 386">
                <a:extLst>
                  <a:ext uri="{FF2B5EF4-FFF2-40B4-BE49-F238E27FC236}">
                    <a16:creationId xmlns:a16="http://schemas.microsoft.com/office/drawing/2014/main" id="{4299C950-B301-CB4C-B1E4-B6C41FD45C9A}"/>
                  </a:ext>
                </a:extLst>
              </p14:cNvPr>
              <p14:cNvContentPartPr/>
              <p14:nvPr/>
            </p14:nvContentPartPr>
            <p14:xfrm>
              <a:off x="10065172" y="5802559"/>
              <a:ext cx="134280" cy="312840"/>
            </p14:xfrm>
          </p:contentPart>
        </mc:Choice>
        <mc:Fallback xmlns="">
          <p:pic>
            <p:nvPicPr>
              <p:cNvPr id="387" name="Freihand 386">
                <a:extLst>
                  <a:ext uri="{FF2B5EF4-FFF2-40B4-BE49-F238E27FC236}">
                    <a16:creationId xmlns:a16="http://schemas.microsoft.com/office/drawing/2014/main" id="{4299C950-B301-CB4C-B1E4-B6C41FD45C9A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10057612" y="5794999"/>
                <a:ext cx="149400" cy="32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407" name="Freihand 408">
                <a:extLst>
                  <a:ext uri="{FF2B5EF4-FFF2-40B4-BE49-F238E27FC236}">
                    <a16:creationId xmlns:a16="http://schemas.microsoft.com/office/drawing/2014/main" id="{0CD01517-2166-9E4A-8559-4A578A2F1217}"/>
                  </a:ext>
                </a:extLst>
              </p14:cNvPr>
              <p14:cNvContentPartPr/>
              <p14:nvPr/>
            </p14:nvContentPartPr>
            <p14:xfrm>
              <a:off x="9771772" y="6215119"/>
              <a:ext cx="437040" cy="266760"/>
            </p14:xfrm>
          </p:contentPart>
        </mc:Choice>
        <mc:Fallback xmlns="">
          <p:pic>
            <p:nvPicPr>
              <p:cNvPr id="407" name="Freihand 408">
                <a:extLst>
                  <a:ext uri="{FF2B5EF4-FFF2-40B4-BE49-F238E27FC236}">
                    <a16:creationId xmlns:a16="http://schemas.microsoft.com/office/drawing/2014/main" id="{0CD01517-2166-9E4A-8559-4A578A2F1217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9764212" y="6207559"/>
                <a:ext cx="452160" cy="28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424" name="Freihand 425">
                <a:extLst>
                  <a:ext uri="{FF2B5EF4-FFF2-40B4-BE49-F238E27FC236}">
                    <a16:creationId xmlns:a16="http://schemas.microsoft.com/office/drawing/2014/main" id="{0D2040FA-4C3D-E844-8A0C-6E119BCD9FC6}"/>
                  </a:ext>
                </a:extLst>
              </p14:cNvPr>
              <p14:cNvContentPartPr/>
              <p14:nvPr/>
            </p14:nvContentPartPr>
            <p14:xfrm>
              <a:off x="11343661" y="6542084"/>
              <a:ext cx="469080" cy="263520"/>
            </p14:xfrm>
          </p:contentPart>
        </mc:Choice>
        <mc:Fallback xmlns="">
          <p:pic>
            <p:nvPicPr>
              <p:cNvPr id="424" name="Freihand 425">
                <a:extLst>
                  <a:ext uri="{FF2B5EF4-FFF2-40B4-BE49-F238E27FC236}">
                    <a16:creationId xmlns:a16="http://schemas.microsoft.com/office/drawing/2014/main" id="{0D2040FA-4C3D-E844-8A0C-6E119BCD9FC6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11336101" y="6534524"/>
                <a:ext cx="484200" cy="27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425" name="Freihand 426">
                <a:extLst>
                  <a:ext uri="{FF2B5EF4-FFF2-40B4-BE49-F238E27FC236}">
                    <a16:creationId xmlns:a16="http://schemas.microsoft.com/office/drawing/2014/main" id="{30248651-998E-1741-838B-6CA822AEC91D}"/>
                  </a:ext>
                </a:extLst>
              </p14:cNvPr>
              <p14:cNvContentPartPr/>
              <p14:nvPr/>
            </p14:nvContentPartPr>
            <p14:xfrm>
              <a:off x="10291252" y="5716159"/>
              <a:ext cx="1001520" cy="974605"/>
            </p14:xfrm>
          </p:contentPart>
        </mc:Choice>
        <mc:Fallback xmlns="">
          <p:pic>
            <p:nvPicPr>
              <p:cNvPr id="425" name="Freihand 426">
                <a:extLst>
                  <a:ext uri="{FF2B5EF4-FFF2-40B4-BE49-F238E27FC236}">
                    <a16:creationId xmlns:a16="http://schemas.microsoft.com/office/drawing/2014/main" id="{30248651-998E-1741-838B-6CA822AEC91D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10283692" y="5708598"/>
                <a:ext cx="1016640" cy="9897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486" name="Freihand 486">
                <a:extLst>
                  <a:ext uri="{FF2B5EF4-FFF2-40B4-BE49-F238E27FC236}">
                    <a16:creationId xmlns:a16="http://schemas.microsoft.com/office/drawing/2014/main" id="{673F66AE-5CA6-8241-96CA-D5237594ADB1}"/>
                  </a:ext>
                </a:extLst>
              </p14:cNvPr>
              <p14:cNvContentPartPr/>
              <p14:nvPr/>
            </p14:nvContentPartPr>
            <p14:xfrm>
              <a:off x="8319968" y="6625398"/>
              <a:ext cx="1763043" cy="838440"/>
            </p14:xfrm>
          </p:contentPart>
        </mc:Choice>
        <mc:Fallback xmlns="">
          <p:pic>
            <p:nvPicPr>
              <p:cNvPr id="486" name="Freihand 486">
                <a:extLst>
                  <a:ext uri="{FF2B5EF4-FFF2-40B4-BE49-F238E27FC236}">
                    <a16:creationId xmlns:a16="http://schemas.microsoft.com/office/drawing/2014/main" id="{673F66AE-5CA6-8241-96CA-D5237594ADB1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8312407" y="6617835"/>
                <a:ext cx="1778164" cy="8535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498" name="Freihand 497">
                <a:extLst>
                  <a:ext uri="{FF2B5EF4-FFF2-40B4-BE49-F238E27FC236}">
                    <a16:creationId xmlns:a16="http://schemas.microsoft.com/office/drawing/2014/main" id="{CF12F0B1-0676-824C-BA37-08FA3AC48BA1}"/>
                  </a:ext>
                </a:extLst>
              </p14:cNvPr>
              <p14:cNvContentPartPr/>
              <p14:nvPr/>
            </p14:nvContentPartPr>
            <p14:xfrm>
              <a:off x="5226781" y="6236130"/>
              <a:ext cx="62280" cy="170640"/>
            </p14:xfrm>
          </p:contentPart>
        </mc:Choice>
        <mc:Fallback xmlns="">
          <p:pic>
            <p:nvPicPr>
              <p:cNvPr id="498" name="Freihand 497">
                <a:extLst>
                  <a:ext uri="{FF2B5EF4-FFF2-40B4-BE49-F238E27FC236}">
                    <a16:creationId xmlns:a16="http://schemas.microsoft.com/office/drawing/2014/main" id="{CF12F0B1-0676-824C-BA37-08FA3AC48BA1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5219264" y="6228570"/>
                <a:ext cx="77313" cy="18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4">
            <p14:nvContentPartPr>
              <p14:cNvPr id="499" name="Freihand 498">
                <a:extLst>
                  <a:ext uri="{FF2B5EF4-FFF2-40B4-BE49-F238E27FC236}">
                    <a16:creationId xmlns:a16="http://schemas.microsoft.com/office/drawing/2014/main" id="{973778D9-35B9-DE4C-9872-8072E2EF1C34}"/>
                  </a:ext>
                </a:extLst>
              </p14:cNvPr>
              <p14:cNvContentPartPr/>
              <p14:nvPr/>
            </p14:nvContentPartPr>
            <p14:xfrm>
              <a:off x="5288701" y="6238650"/>
              <a:ext cx="76320" cy="73800"/>
            </p14:xfrm>
          </p:contentPart>
        </mc:Choice>
        <mc:Fallback xmlns="">
          <p:pic>
            <p:nvPicPr>
              <p:cNvPr id="499" name="Freihand 498">
                <a:extLst>
                  <a:ext uri="{FF2B5EF4-FFF2-40B4-BE49-F238E27FC236}">
                    <a16:creationId xmlns:a16="http://schemas.microsoft.com/office/drawing/2014/main" id="{973778D9-35B9-DE4C-9872-8072E2EF1C34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5281141" y="6231053"/>
                <a:ext cx="91440" cy="889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500" name="Freihand 499">
                <a:extLst>
                  <a:ext uri="{FF2B5EF4-FFF2-40B4-BE49-F238E27FC236}">
                    <a16:creationId xmlns:a16="http://schemas.microsoft.com/office/drawing/2014/main" id="{7C4B8D3D-1BF6-B04B-BE3A-9B609E0482CF}"/>
                  </a:ext>
                </a:extLst>
              </p14:cNvPr>
              <p14:cNvContentPartPr/>
              <p14:nvPr/>
            </p14:nvContentPartPr>
            <p14:xfrm>
              <a:off x="5359261" y="6247290"/>
              <a:ext cx="45360" cy="54000"/>
            </p14:xfrm>
          </p:contentPart>
        </mc:Choice>
        <mc:Fallback xmlns="">
          <p:pic>
            <p:nvPicPr>
              <p:cNvPr id="500" name="Freihand 499">
                <a:extLst>
                  <a:ext uri="{FF2B5EF4-FFF2-40B4-BE49-F238E27FC236}">
                    <a16:creationId xmlns:a16="http://schemas.microsoft.com/office/drawing/2014/main" id="{7C4B8D3D-1BF6-B04B-BE3A-9B609E0482CF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5351761" y="6239730"/>
                <a:ext cx="60361" cy="6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8">
            <p14:nvContentPartPr>
              <p14:cNvPr id="509" name="Freihand 509">
                <a:extLst>
                  <a:ext uri="{FF2B5EF4-FFF2-40B4-BE49-F238E27FC236}">
                    <a16:creationId xmlns:a16="http://schemas.microsoft.com/office/drawing/2014/main" id="{0A252C2D-B2D9-2C41-8366-7AF3AFCEE36D}"/>
                  </a:ext>
                </a:extLst>
              </p14:cNvPr>
              <p14:cNvContentPartPr/>
              <p14:nvPr/>
            </p14:nvContentPartPr>
            <p14:xfrm>
              <a:off x="5010735" y="5728890"/>
              <a:ext cx="729406" cy="988309"/>
            </p14:xfrm>
          </p:contentPart>
        </mc:Choice>
        <mc:Fallback xmlns="">
          <p:pic>
            <p:nvPicPr>
              <p:cNvPr id="509" name="Freihand 509">
                <a:extLst>
                  <a:ext uri="{FF2B5EF4-FFF2-40B4-BE49-F238E27FC236}">
                    <a16:creationId xmlns:a16="http://schemas.microsoft.com/office/drawing/2014/main" id="{0A252C2D-B2D9-2C41-8366-7AF3AFCEE36D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5003175" y="5721329"/>
                <a:ext cx="744527" cy="10034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524" name="Freihand 524">
                <a:extLst>
                  <a:ext uri="{FF2B5EF4-FFF2-40B4-BE49-F238E27FC236}">
                    <a16:creationId xmlns:a16="http://schemas.microsoft.com/office/drawing/2014/main" id="{B8ED29B1-3CAC-7C4B-B9DA-746AB3313147}"/>
                  </a:ext>
                </a:extLst>
              </p14:cNvPr>
              <p14:cNvContentPartPr/>
              <p14:nvPr/>
            </p14:nvContentPartPr>
            <p14:xfrm>
              <a:off x="5170988" y="6702436"/>
              <a:ext cx="672480" cy="189360"/>
            </p14:xfrm>
          </p:contentPart>
        </mc:Choice>
        <mc:Fallback xmlns="">
          <p:pic>
            <p:nvPicPr>
              <p:cNvPr id="524" name="Freihand 524">
                <a:extLst>
                  <a:ext uri="{FF2B5EF4-FFF2-40B4-BE49-F238E27FC236}">
                    <a16:creationId xmlns:a16="http://schemas.microsoft.com/office/drawing/2014/main" id="{B8ED29B1-3CAC-7C4B-B9DA-746AB3313147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5163432" y="6694876"/>
                <a:ext cx="687592" cy="20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2">
            <p14:nvContentPartPr>
              <p14:cNvPr id="549" name="Freihand 551">
                <a:extLst>
                  <a:ext uri="{FF2B5EF4-FFF2-40B4-BE49-F238E27FC236}">
                    <a16:creationId xmlns:a16="http://schemas.microsoft.com/office/drawing/2014/main" id="{F6154737-9B7B-474F-809C-9781584F18A2}"/>
                  </a:ext>
                </a:extLst>
              </p14:cNvPr>
              <p14:cNvContentPartPr/>
              <p14:nvPr/>
            </p14:nvContentPartPr>
            <p14:xfrm>
              <a:off x="13150625" y="6852363"/>
              <a:ext cx="774720" cy="274680"/>
            </p14:xfrm>
          </p:contentPart>
        </mc:Choice>
        <mc:Fallback xmlns="">
          <p:pic>
            <p:nvPicPr>
              <p:cNvPr id="549" name="Freihand 551">
                <a:extLst>
                  <a:ext uri="{FF2B5EF4-FFF2-40B4-BE49-F238E27FC236}">
                    <a16:creationId xmlns:a16="http://schemas.microsoft.com/office/drawing/2014/main" id="{F6154737-9B7B-474F-809C-9781584F18A2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13143065" y="6844793"/>
                <a:ext cx="789840" cy="2898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4">
            <p14:nvContentPartPr>
              <p14:cNvPr id="550" name="Freihand 552">
                <a:extLst>
                  <a:ext uri="{FF2B5EF4-FFF2-40B4-BE49-F238E27FC236}">
                    <a16:creationId xmlns:a16="http://schemas.microsoft.com/office/drawing/2014/main" id="{F88072AE-7C8B-7244-9B53-36A44E0EC67F}"/>
                  </a:ext>
                </a:extLst>
              </p14:cNvPr>
              <p14:cNvContentPartPr/>
              <p14:nvPr/>
            </p14:nvContentPartPr>
            <p14:xfrm>
              <a:off x="12724385" y="6846603"/>
              <a:ext cx="334800" cy="149040"/>
            </p14:xfrm>
          </p:contentPart>
        </mc:Choice>
        <mc:Fallback xmlns="">
          <p:pic>
            <p:nvPicPr>
              <p:cNvPr id="550" name="Freihand 552">
                <a:extLst>
                  <a:ext uri="{FF2B5EF4-FFF2-40B4-BE49-F238E27FC236}">
                    <a16:creationId xmlns:a16="http://schemas.microsoft.com/office/drawing/2014/main" id="{F88072AE-7C8B-7244-9B53-36A44E0EC67F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12716825" y="6839043"/>
                <a:ext cx="349920" cy="16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6">
            <p14:nvContentPartPr>
              <p14:cNvPr id="551" name="Freihand 553">
                <a:extLst>
                  <a:ext uri="{FF2B5EF4-FFF2-40B4-BE49-F238E27FC236}">
                    <a16:creationId xmlns:a16="http://schemas.microsoft.com/office/drawing/2014/main" id="{54A65B56-12EB-A042-9F81-FB4711A3CF97}"/>
                  </a:ext>
                </a:extLst>
              </p14:cNvPr>
              <p14:cNvContentPartPr/>
              <p14:nvPr/>
            </p14:nvContentPartPr>
            <p14:xfrm>
              <a:off x="11901065" y="6526244"/>
              <a:ext cx="755516" cy="486319"/>
            </p14:xfrm>
          </p:contentPart>
        </mc:Choice>
        <mc:Fallback xmlns="">
          <p:pic>
            <p:nvPicPr>
              <p:cNvPr id="551" name="Freihand 553">
                <a:extLst>
                  <a:ext uri="{FF2B5EF4-FFF2-40B4-BE49-F238E27FC236}">
                    <a16:creationId xmlns:a16="http://schemas.microsoft.com/office/drawing/2014/main" id="{54A65B56-12EB-A042-9F81-FB4711A3CF97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11893506" y="6518685"/>
                <a:ext cx="770634" cy="5014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8">
            <p14:nvContentPartPr>
              <p14:cNvPr id="564" name="Freihand 564">
                <a:extLst>
                  <a:ext uri="{FF2B5EF4-FFF2-40B4-BE49-F238E27FC236}">
                    <a16:creationId xmlns:a16="http://schemas.microsoft.com/office/drawing/2014/main" id="{34FC9424-A6F9-B44E-8783-BD83A0E49401}"/>
                  </a:ext>
                </a:extLst>
              </p14:cNvPr>
              <p14:cNvContentPartPr/>
              <p14:nvPr/>
            </p14:nvContentPartPr>
            <p14:xfrm>
              <a:off x="14044591" y="6830598"/>
              <a:ext cx="591120" cy="134640"/>
            </p14:xfrm>
          </p:contentPart>
        </mc:Choice>
        <mc:Fallback xmlns="">
          <p:pic>
            <p:nvPicPr>
              <p:cNvPr id="564" name="Freihand 564">
                <a:extLst>
                  <a:ext uri="{FF2B5EF4-FFF2-40B4-BE49-F238E27FC236}">
                    <a16:creationId xmlns:a16="http://schemas.microsoft.com/office/drawing/2014/main" id="{34FC9424-A6F9-B44E-8783-BD83A0E49401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14037031" y="6823038"/>
                <a:ext cx="606240" cy="14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0">
            <p14:nvContentPartPr>
              <p14:cNvPr id="657" name="Freihand 659">
                <a:extLst>
                  <a:ext uri="{FF2B5EF4-FFF2-40B4-BE49-F238E27FC236}">
                    <a16:creationId xmlns:a16="http://schemas.microsoft.com/office/drawing/2014/main" id="{D9836CEC-C257-3E4C-A3F2-7D5BD243D71D}"/>
                  </a:ext>
                </a:extLst>
              </p14:cNvPr>
              <p14:cNvContentPartPr/>
              <p14:nvPr/>
            </p14:nvContentPartPr>
            <p14:xfrm>
              <a:off x="10145093" y="7910704"/>
              <a:ext cx="423000" cy="81720"/>
            </p14:xfrm>
          </p:contentPart>
        </mc:Choice>
        <mc:Fallback xmlns="">
          <p:pic>
            <p:nvPicPr>
              <p:cNvPr id="657" name="Freihand 659">
                <a:extLst>
                  <a:ext uri="{FF2B5EF4-FFF2-40B4-BE49-F238E27FC236}">
                    <a16:creationId xmlns:a16="http://schemas.microsoft.com/office/drawing/2014/main" id="{D9836CEC-C257-3E4C-A3F2-7D5BD243D71D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10137527" y="7903177"/>
                <a:ext cx="438133" cy="967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2">
            <p14:nvContentPartPr>
              <p14:cNvPr id="658" name="Freihand 660">
                <a:extLst>
                  <a:ext uri="{FF2B5EF4-FFF2-40B4-BE49-F238E27FC236}">
                    <a16:creationId xmlns:a16="http://schemas.microsoft.com/office/drawing/2014/main" id="{10AD3D8B-3538-C14E-BB2E-22B79AD8E392}"/>
                  </a:ext>
                </a:extLst>
              </p14:cNvPr>
              <p14:cNvContentPartPr/>
              <p14:nvPr/>
            </p14:nvContentPartPr>
            <p14:xfrm>
              <a:off x="9658013" y="7899544"/>
              <a:ext cx="396360" cy="190440"/>
            </p14:xfrm>
          </p:contentPart>
        </mc:Choice>
        <mc:Fallback xmlns="">
          <p:pic>
            <p:nvPicPr>
              <p:cNvPr id="658" name="Freihand 660">
                <a:extLst>
                  <a:ext uri="{FF2B5EF4-FFF2-40B4-BE49-F238E27FC236}">
                    <a16:creationId xmlns:a16="http://schemas.microsoft.com/office/drawing/2014/main" id="{10AD3D8B-3538-C14E-BB2E-22B79AD8E392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9650453" y="7892330"/>
                <a:ext cx="411480" cy="2055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4">
            <p14:nvContentPartPr>
              <p14:cNvPr id="659" name="Freihand 661">
                <a:extLst>
                  <a:ext uri="{FF2B5EF4-FFF2-40B4-BE49-F238E27FC236}">
                    <a16:creationId xmlns:a16="http://schemas.microsoft.com/office/drawing/2014/main" id="{08B60422-2D0E-A048-A51A-B44CCFAA8B70}"/>
                  </a:ext>
                </a:extLst>
              </p14:cNvPr>
              <p14:cNvContentPartPr/>
              <p14:nvPr/>
            </p14:nvContentPartPr>
            <p14:xfrm>
              <a:off x="9465773" y="7881904"/>
              <a:ext cx="115920" cy="110520"/>
            </p14:xfrm>
          </p:contentPart>
        </mc:Choice>
        <mc:Fallback xmlns="">
          <p:pic>
            <p:nvPicPr>
              <p:cNvPr id="659" name="Freihand 661">
                <a:extLst>
                  <a:ext uri="{FF2B5EF4-FFF2-40B4-BE49-F238E27FC236}">
                    <a16:creationId xmlns:a16="http://schemas.microsoft.com/office/drawing/2014/main" id="{08B60422-2D0E-A048-A51A-B44CCFAA8B70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9458551" y="7874344"/>
                <a:ext cx="131087" cy="12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6">
            <p14:nvContentPartPr>
              <p14:cNvPr id="675" name="Freihand 677">
                <a:extLst>
                  <a:ext uri="{FF2B5EF4-FFF2-40B4-BE49-F238E27FC236}">
                    <a16:creationId xmlns:a16="http://schemas.microsoft.com/office/drawing/2014/main" id="{AF39844F-99B6-3447-9440-693BA2C35897}"/>
                  </a:ext>
                </a:extLst>
              </p14:cNvPr>
              <p14:cNvContentPartPr/>
              <p14:nvPr/>
            </p14:nvContentPartPr>
            <p14:xfrm>
              <a:off x="9960413" y="8152984"/>
              <a:ext cx="216360" cy="106200"/>
            </p14:xfrm>
          </p:contentPart>
        </mc:Choice>
        <mc:Fallback xmlns="">
          <p:pic>
            <p:nvPicPr>
              <p:cNvPr id="675" name="Freihand 677">
                <a:extLst>
                  <a:ext uri="{FF2B5EF4-FFF2-40B4-BE49-F238E27FC236}">
                    <a16:creationId xmlns:a16="http://schemas.microsoft.com/office/drawing/2014/main" id="{AF39844F-99B6-3447-9440-693BA2C35897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9952853" y="8145398"/>
                <a:ext cx="231480" cy="1213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8">
            <p14:nvContentPartPr>
              <p14:cNvPr id="676" name="Freihand 678">
                <a:extLst>
                  <a:ext uri="{FF2B5EF4-FFF2-40B4-BE49-F238E27FC236}">
                    <a16:creationId xmlns:a16="http://schemas.microsoft.com/office/drawing/2014/main" id="{8A70A64F-93D7-C440-A052-B11EE5A579B1}"/>
                  </a:ext>
                </a:extLst>
              </p14:cNvPr>
              <p14:cNvContentPartPr/>
              <p14:nvPr/>
            </p14:nvContentPartPr>
            <p14:xfrm>
              <a:off x="9672413" y="8160184"/>
              <a:ext cx="182880" cy="116640"/>
            </p14:xfrm>
          </p:contentPart>
        </mc:Choice>
        <mc:Fallback xmlns="">
          <p:pic>
            <p:nvPicPr>
              <p:cNvPr id="676" name="Freihand 678">
                <a:extLst>
                  <a:ext uri="{FF2B5EF4-FFF2-40B4-BE49-F238E27FC236}">
                    <a16:creationId xmlns:a16="http://schemas.microsoft.com/office/drawing/2014/main" id="{8A70A64F-93D7-C440-A052-B11EE5A579B1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9664853" y="8152624"/>
                <a:ext cx="198000" cy="13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0">
            <p14:nvContentPartPr>
              <p14:cNvPr id="677" name="Freihand 679">
                <a:extLst>
                  <a:ext uri="{FF2B5EF4-FFF2-40B4-BE49-F238E27FC236}">
                    <a16:creationId xmlns:a16="http://schemas.microsoft.com/office/drawing/2014/main" id="{C1F349FF-7DB9-AC4E-9463-526E460A3DE6}"/>
                  </a:ext>
                </a:extLst>
              </p14:cNvPr>
              <p14:cNvContentPartPr/>
              <p14:nvPr/>
            </p14:nvContentPartPr>
            <p14:xfrm>
              <a:off x="9472973" y="8160184"/>
              <a:ext cx="117720" cy="103320"/>
            </p14:xfrm>
          </p:contentPart>
        </mc:Choice>
        <mc:Fallback xmlns="">
          <p:pic>
            <p:nvPicPr>
              <p:cNvPr id="677" name="Freihand 679">
                <a:extLst>
                  <a:ext uri="{FF2B5EF4-FFF2-40B4-BE49-F238E27FC236}">
                    <a16:creationId xmlns:a16="http://schemas.microsoft.com/office/drawing/2014/main" id="{C1F349FF-7DB9-AC4E-9463-526E460A3DE6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9465773" y="8152624"/>
                <a:ext cx="132840" cy="11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2">
            <p14:nvContentPartPr>
              <p14:cNvPr id="712" name="Freihand 712">
                <a:extLst>
                  <a:ext uri="{FF2B5EF4-FFF2-40B4-BE49-F238E27FC236}">
                    <a16:creationId xmlns:a16="http://schemas.microsoft.com/office/drawing/2014/main" id="{B1672605-3BD8-8942-B4D9-1D2C27DAC536}"/>
                  </a:ext>
                </a:extLst>
              </p14:cNvPr>
              <p14:cNvContentPartPr/>
              <p14:nvPr/>
            </p14:nvContentPartPr>
            <p14:xfrm>
              <a:off x="5599194" y="7197149"/>
              <a:ext cx="1712920" cy="1710211"/>
            </p14:xfrm>
          </p:contentPart>
        </mc:Choice>
        <mc:Fallback xmlns="">
          <p:pic>
            <p:nvPicPr>
              <p:cNvPr id="712" name="Freihand 712">
                <a:extLst>
                  <a:ext uri="{FF2B5EF4-FFF2-40B4-BE49-F238E27FC236}">
                    <a16:creationId xmlns:a16="http://schemas.microsoft.com/office/drawing/2014/main" id="{B1672605-3BD8-8942-B4D9-1D2C27DAC536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5591634" y="7189590"/>
                <a:ext cx="1728040" cy="17253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4">
            <p14:nvContentPartPr>
              <p14:cNvPr id="714" name="Freihand 713">
                <a:extLst>
                  <a:ext uri="{FF2B5EF4-FFF2-40B4-BE49-F238E27FC236}">
                    <a16:creationId xmlns:a16="http://schemas.microsoft.com/office/drawing/2014/main" id="{1853FBCE-4761-AB4B-92F9-255E5927BA0A}"/>
                  </a:ext>
                </a:extLst>
              </p14:cNvPr>
              <p14:cNvContentPartPr/>
              <p14:nvPr/>
            </p14:nvContentPartPr>
            <p14:xfrm>
              <a:off x="6016655" y="8937971"/>
              <a:ext cx="7200" cy="90000"/>
            </p14:xfrm>
          </p:contentPart>
        </mc:Choice>
        <mc:Fallback xmlns="">
          <p:pic>
            <p:nvPicPr>
              <p:cNvPr id="714" name="Freihand 713">
                <a:extLst>
                  <a:ext uri="{FF2B5EF4-FFF2-40B4-BE49-F238E27FC236}">
                    <a16:creationId xmlns:a16="http://schemas.microsoft.com/office/drawing/2014/main" id="{1853FBCE-4761-AB4B-92F9-255E5927BA0A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6009455" y="8930411"/>
                <a:ext cx="22320" cy="10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6">
            <p14:nvContentPartPr>
              <p14:cNvPr id="715" name="Freihand 714">
                <a:extLst>
                  <a:ext uri="{FF2B5EF4-FFF2-40B4-BE49-F238E27FC236}">
                    <a16:creationId xmlns:a16="http://schemas.microsoft.com/office/drawing/2014/main" id="{227F83BB-E410-2645-9FA5-C5B9C3A77A31}"/>
                  </a:ext>
                </a:extLst>
              </p14:cNvPr>
              <p14:cNvContentPartPr/>
              <p14:nvPr/>
            </p14:nvContentPartPr>
            <p14:xfrm>
              <a:off x="5988935" y="8980811"/>
              <a:ext cx="56520" cy="5040"/>
            </p14:xfrm>
          </p:contentPart>
        </mc:Choice>
        <mc:Fallback xmlns="">
          <p:pic>
            <p:nvPicPr>
              <p:cNvPr id="715" name="Freihand 714">
                <a:extLst>
                  <a:ext uri="{FF2B5EF4-FFF2-40B4-BE49-F238E27FC236}">
                    <a16:creationId xmlns:a16="http://schemas.microsoft.com/office/drawing/2014/main" id="{227F83BB-E410-2645-9FA5-C5B9C3A77A31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5981375" y="8973251"/>
                <a:ext cx="71280" cy="2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8">
            <p14:nvContentPartPr>
              <p14:cNvPr id="716" name="Freihand 715">
                <a:extLst>
                  <a:ext uri="{FF2B5EF4-FFF2-40B4-BE49-F238E27FC236}">
                    <a16:creationId xmlns:a16="http://schemas.microsoft.com/office/drawing/2014/main" id="{61BADAF0-B0DD-7F4C-9819-5388BFB3AAEF}"/>
                  </a:ext>
                </a:extLst>
              </p14:cNvPr>
              <p14:cNvContentPartPr/>
              <p14:nvPr/>
            </p14:nvContentPartPr>
            <p14:xfrm>
              <a:off x="6061295" y="8980811"/>
              <a:ext cx="54000" cy="49320"/>
            </p14:xfrm>
          </p:contentPart>
        </mc:Choice>
        <mc:Fallback xmlns="">
          <p:pic>
            <p:nvPicPr>
              <p:cNvPr id="716" name="Freihand 715">
                <a:extLst>
                  <a:ext uri="{FF2B5EF4-FFF2-40B4-BE49-F238E27FC236}">
                    <a16:creationId xmlns:a16="http://schemas.microsoft.com/office/drawing/2014/main" id="{61BADAF0-B0DD-7F4C-9819-5388BFB3AAEF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6053735" y="8973251"/>
                <a:ext cx="69120" cy="6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0">
            <p14:nvContentPartPr>
              <p14:cNvPr id="717" name="Freihand 716">
                <a:extLst>
                  <a:ext uri="{FF2B5EF4-FFF2-40B4-BE49-F238E27FC236}">
                    <a16:creationId xmlns:a16="http://schemas.microsoft.com/office/drawing/2014/main" id="{EBA9CF61-6A02-C14B-BFD6-3866EA110DDE}"/>
                  </a:ext>
                </a:extLst>
              </p14:cNvPr>
              <p14:cNvContentPartPr/>
              <p14:nvPr/>
            </p14:nvContentPartPr>
            <p14:xfrm>
              <a:off x="6173255" y="8971451"/>
              <a:ext cx="39960" cy="54000"/>
            </p14:xfrm>
          </p:contentPart>
        </mc:Choice>
        <mc:Fallback xmlns="">
          <p:pic>
            <p:nvPicPr>
              <p:cNvPr id="717" name="Freihand 716">
                <a:extLst>
                  <a:ext uri="{FF2B5EF4-FFF2-40B4-BE49-F238E27FC236}">
                    <a16:creationId xmlns:a16="http://schemas.microsoft.com/office/drawing/2014/main" id="{EBA9CF61-6A02-C14B-BFD6-3866EA110DDE}"/>
                  </a:ext>
                </a:extLst>
              </p:cNvPr>
              <p:cNvPicPr/>
              <p:nvPr/>
            </p:nvPicPr>
            <p:blipFill>
              <a:blip r:embed="rId131"/>
              <a:stretch>
                <a:fillRect/>
              </a:stretch>
            </p:blipFill>
            <p:spPr>
              <a:xfrm>
                <a:off x="6165695" y="8963891"/>
                <a:ext cx="55080" cy="6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2">
            <p14:nvContentPartPr>
              <p14:cNvPr id="718" name="Freihand 717">
                <a:extLst>
                  <a:ext uri="{FF2B5EF4-FFF2-40B4-BE49-F238E27FC236}">
                    <a16:creationId xmlns:a16="http://schemas.microsoft.com/office/drawing/2014/main" id="{C6C6C3F7-4E63-3346-8A7E-243543D47F99}"/>
                  </a:ext>
                </a:extLst>
              </p14:cNvPr>
              <p14:cNvContentPartPr/>
              <p14:nvPr/>
            </p14:nvContentPartPr>
            <p14:xfrm>
              <a:off x="6224735" y="8983331"/>
              <a:ext cx="54000" cy="44640"/>
            </p14:xfrm>
          </p:contentPart>
        </mc:Choice>
        <mc:Fallback xmlns="">
          <p:pic>
            <p:nvPicPr>
              <p:cNvPr id="718" name="Freihand 717">
                <a:extLst>
                  <a:ext uri="{FF2B5EF4-FFF2-40B4-BE49-F238E27FC236}">
                    <a16:creationId xmlns:a16="http://schemas.microsoft.com/office/drawing/2014/main" id="{C6C6C3F7-4E63-3346-8A7E-243543D47F99}"/>
                  </a:ext>
                </a:extLst>
              </p:cNvPr>
              <p:cNvPicPr/>
              <p:nvPr/>
            </p:nvPicPr>
            <p:blipFill>
              <a:blip r:embed="rId133"/>
              <a:stretch>
                <a:fillRect/>
              </a:stretch>
            </p:blipFill>
            <p:spPr>
              <a:xfrm>
                <a:off x="6217175" y="8975771"/>
                <a:ext cx="69120" cy="5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4">
            <p14:nvContentPartPr>
              <p14:cNvPr id="719" name="Freihand 718">
                <a:extLst>
                  <a:ext uri="{FF2B5EF4-FFF2-40B4-BE49-F238E27FC236}">
                    <a16:creationId xmlns:a16="http://schemas.microsoft.com/office/drawing/2014/main" id="{1B9C32CF-FE96-A549-9408-B8D40D6C4CE8}"/>
                  </a:ext>
                </a:extLst>
              </p14:cNvPr>
              <p14:cNvContentPartPr/>
              <p14:nvPr/>
            </p14:nvContentPartPr>
            <p14:xfrm>
              <a:off x="6287735" y="8941211"/>
              <a:ext cx="9720" cy="86400"/>
            </p14:xfrm>
          </p:contentPart>
        </mc:Choice>
        <mc:Fallback xmlns="">
          <p:pic>
            <p:nvPicPr>
              <p:cNvPr id="719" name="Freihand 718">
                <a:extLst>
                  <a:ext uri="{FF2B5EF4-FFF2-40B4-BE49-F238E27FC236}">
                    <a16:creationId xmlns:a16="http://schemas.microsoft.com/office/drawing/2014/main" id="{1B9C32CF-FE96-A549-9408-B8D40D6C4CE8}"/>
                  </a:ext>
                </a:extLst>
              </p:cNvPr>
              <p:cNvPicPr/>
              <p:nvPr/>
            </p:nvPicPr>
            <p:blipFill>
              <a:blip r:embed="rId135"/>
              <a:stretch>
                <a:fillRect/>
              </a:stretch>
            </p:blipFill>
            <p:spPr>
              <a:xfrm>
                <a:off x="6280175" y="8933651"/>
                <a:ext cx="24840" cy="10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6">
            <p14:nvContentPartPr>
              <p14:cNvPr id="720" name="Freihand 719">
                <a:extLst>
                  <a:ext uri="{FF2B5EF4-FFF2-40B4-BE49-F238E27FC236}">
                    <a16:creationId xmlns:a16="http://schemas.microsoft.com/office/drawing/2014/main" id="{3B7572E4-D8AD-AD4E-AA03-65EF01A83467}"/>
                  </a:ext>
                </a:extLst>
              </p14:cNvPr>
              <p14:cNvContentPartPr/>
              <p14:nvPr/>
            </p14:nvContentPartPr>
            <p14:xfrm>
              <a:off x="6317975" y="8943371"/>
              <a:ext cx="5040" cy="83160"/>
            </p14:xfrm>
          </p:contentPart>
        </mc:Choice>
        <mc:Fallback xmlns="">
          <p:pic>
            <p:nvPicPr>
              <p:cNvPr id="720" name="Freihand 719">
                <a:extLst>
                  <a:ext uri="{FF2B5EF4-FFF2-40B4-BE49-F238E27FC236}">
                    <a16:creationId xmlns:a16="http://schemas.microsoft.com/office/drawing/2014/main" id="{3B7572E4-D8AD-AD4E-AA03-65EF01A83467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6310415" y="8935811"/>
                <a:ext cx="20160" cy="9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8">
            <p14:nvContentPartPr>
              <p14:cNvPr id="721" name="Freihand 720">
                <a:extLst>
                  <a:ext uri="{FF2B5EF4-FFF2-40B4-BE49-F238E27FC236}">
                    <a16:creationId xmlns:a16="http://schemas.microsoft.com/office/drawing/2014/main" id="{920789B1-3108-D244-BE29-DB5878730CAA}"/>
                  </a:ext>
                </a:extLst>
              </p14:cNvPr>
              <p14:cNvContentPartPr/>
              <p14:nvPr/>
            </p14:nvContentPartPr>
            <p14:xfrm>
              <a:off x="6399695" y="8957411"/>
              <a:ext cx="48960" cy="61200"/>
            </p14:xfrm>
          </p:contentPart>
        </mc:Choice>
        <mc:Fallback xmlns="">
          <p:pic>
            <p:nvPicPr>
              <p:cNvPr id="721" name="Freihand 720">
                <a:extLst>
                  <a:ext uri="{FF2B5EF4-FFF2-40B4-BE49-F238E27FC236}">
                    <a16:creationId xmlns:a16="http://schemas.microsoft.com/office/drawing/2014/main" id="{920789B1-3108-D244-BE29-DB5878730CAA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6392135" y="8949851"/>
                <a:ext cx="64080" cy="7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0">
            <p14:nvContentPartPr>
              <p14:cNvPr id="722" name="Freihand 721">
                <a:extLst>
                  <a:ext uri="{FF2B5EF4-FFF2-40B4-BE49-F238E27FC236}">
                    <a16:creationId xmlns:a16="http://schemas.microsoft.com/office/drawing/2014/main" id="{653523C2-CF29-6A44-B755-0DC0DA3C13B1}"/>
                  </a:ext>
                </a:extLst>
              </p14:cNvPr>
              <p14:cNvContentPartPr/>
              <p14:nvPr/>
            </p14:nvContentPartPr>
            <p14:xfrm>
              <a:off x="6451175" y="8959931"/>
              <a:ext cx="44280" cy="51840"/>
            </p14:xfrm>
          </p:contentPart>
        </mc:Choice>
        <mc:Fallback xmlns="">
          <p:pic>
            <p:nvPicPr>
              <p:cNvPr id="722" name="Freihand 721">
                <a:extLst>
                  <a:ext uri="{FF2B5EF4-FFF2-40B4-BE49-F238E27FC236}">
                    <a16:creationId xmlns:a16="http://schemas.microsoft.com/office/drawing/2014/main" id="{653523C2-CF29-6A44-B755-0DC0DA3C13B1}"/>
                  </a:ext>
                </a:extLst>
              </p:cNvPr>
              <p:cNvPicPr/>
              <p:nvPr/>
            </p:nvPicPr>
            <p:blipFill>
              <a:blip r:embed="rId141"/>
              <a:stretch>
                <a:fillRect/>
              </a:stretch>
            </p:blipFill>
            <p:spPr>
              <a:xfrm>
                <a:off x="6443615" y="8952371"/>
                <a:ext cx="59400" cy="6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2">
            <p14:nvContentPartPr>
              <p14:cNvPr id="723" name="Freihand 722">
                <a:extLst>
                  <a:ext uri="{FF2B5EF4-FFF2-40B4-BE49-F238E27FC236}">
                    <a16:creationId xmlns:a16="http://schemas.microsoft.com/office/drawing/2014/main" id="{AC6B43EF-6364-A048-9716-1DDD17749D08}"/>
                  </a:ext>
                </a:extLst>
              </p14:cNvPr>
              <p14:cNvContentPartPr/>
              <p14:nvPr/>
            </p14:nvContentPartPr>
            <p14:xfrm>
              <a:off x="6506975" y="8962091"/>
              <a:ext cx="68040" cy="55800"/>
            </p14:xfrm>
          </p:contentPart>
        </mc:Choice>
        <mc:Fallback xmlns="">
          <p:pic>
            <p:nvPicPr>
              <p:cNvPr id="723" name="Freihand 722">
                <a:extLst>
                  <a:ext uri="{FF2B5EF4-FFF2-40B4-BE49-F238E27FC236}">
                    <a16:creationId xmlns:a16="http://schemas.microsoft.com/office/drawing/2014/main" id="{AC6B43EF-6364-A048-9716-1DDD17749D08}"/>
                  </a:ext>
                </a:extLst>
              </p:cNvPr>
              <p:cNvPicPr/>
              <p:nvPr/>
            </p:nvPicPr>
            <p:blipFill>
              <a:blip r:embed="rId143"/>
              <a:stretch>
                <a:fillRect/>
              </a:stretch>
            </p:blipFill>
            <p:spPr>
              <a:xfrm>
                <a:off x="6499415" y="8954531"/>
                <a:ext cx="83160" cy="7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4">
            <p14:nvContentPartPr>
              <p14:cNvPr id="724" name="Freihand 723">
                <a:extLst>
                  <a:ext uri="{FF2B5EF4-FFF2-40B4-BE49-F238E27FC236}">
                    <a16:creationId xmlns:a16="http://schemas.microsoft.com/office/drawing/2014/main" id="{90F97546-6A37-D044-9828-88CAEF82E8EA}"/>
                  </a:ext>
                </a:extLst>
              </p14:cNvPr>
              <p14:cNvContentPartPr/>
              <p14:nvPr/>
            </p14:nvContentPartPr>
            <p14:xfrm>
              <a:off x="6584015" y="8955611"/>
              <a:ext cx="51840" cy="53640"/>
            </p14:xfrm>
          </p:contentPart>
        </mc:Choice>
        <mc:Fallback xmlns="">
          <p:pic>
            <p:nvPicPr>
              <p:cNvPr id="724" name="Freihand 723">
                <a:extLst>
                  <a:ext uri="{FF2B5EF4-FFF2-40B4-BE49-F238E27FC236}">
                    <a16:creationId xmlns:a16="http://schemas.microsoft.com/office/drawing/2014/main" id="{90F97546-6A37-D044-9828-88CAEF82E8EA}"/>
                  </a:ext>
                </a:extLst>
              </p:cNvPr>
              <p:cNvPicPr/>
              <p:nvPr/>
            </p:nvPicPr>
            <p:blipFill>
              <a:blip r:embed="rId145"/>
              <a:stretch>
                <a:fillRect/>
              </a:stretch>
            </p:blipFill>
            <p:spPr>
              <a:xfrm>
                <a:off x="6576455" y="8948051"/>
                <a:ext cx="66960" cy="6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6">
            <p14:nvContentPartPr>
              <p14:cNvPr id="725" name="Freihand 724">
                <a:extLst>
                  <a:ext uri="{FF2B5EF4-FFF2-40B4-BE49-F238E27FC236}">
                    <a16:creationId xmlns:a16="http://schemas.microsoft.com/office/drawing/2014/main" id="{8ED8638A-72F8-BD42-B572-71002997F50B}"/>
                  </a:ext>
                </a:extLst>
              </p14:cNvPr>
              <p14:cNvContentPartPr/>
              <p14:nvPr/>
            </p14:nvContentPartPr>
            <p14:xfrm>
              <a:off x="6642335" y="8903771"/>
              <a:ext cx="51840" cy="96120"/>
            </p14:xfrm>
          </p:contentPart>
        </mc:Choice>
        <mc:Fallback xmlns="">
          <p:pic>
            <p:nvPicPr>
              <p:cNvPr id="725" name="Freihand 724">
                <a:extLst>
                  <a:ext uri="{FF2B5EF4-FFF2-40B4-BE49-F238E27FC236}">
                    <a16:creationId xmlns:a16="http://schemas.microsoft.com/office/drawing/2014/main" id="{8ED8638A-72F8-BD42-B572-71002997F50B}"/>
                  </a:ext>
                </a:extLst>
              </p:cNvPr>
              <p:cNvPicPr/>
              <p:nvPr/>
            </p:nvPicPr>
            <p:blipFill>
              <a:blip r:embed="rId147"/>
              <a:stretch>
                <a:fillRect/>
              </a:stretch>
            </p:blipFill>
            <p:spPr>
              <a:xfrm>
                <a:off x="6634775" y="8896211"/>
                <a:ext cx="66960" cy="11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8">
            <p14:nvContentPartPr>
              <p14:cNvPr id="726" name="Freihand 725">
                <a:extLst>
                  <a:ext uri="{FF2B5EF4-FFF2-40B4-BE49-F238E27FC236}">
                    <a16:creationId xmlns:a16="http://schemas.microsoft.com/office/drawing/2014/main" id="{6DEB0951-5576-7D42-AB8D-47E436D12116}"/>
                  </a:ext>
                </a:extLst>
              </p14:cNvPr>
              <p14:cNvContentPartPr/>
              <p14:nvPr/>
            </p14:nvContentPartPr>
            <p14:xfrm>
              <a:off x="6719375" y="8953451"/>
              <a:ext cx="39960" cy="46440"/>
            </p14:xfrm>
          </p:contentPart>
        </mc:Choice>
        <mc:Fallback xmlns="">
          <p:pic>
            <p:nvPicPr>
              <p:cNvPr id="726" name="Freihand 725">
                <a:extLst>
                  <a:ext uri="{FF2B5EF4-FFF2-40B4-BE49-F238E27FC236}">
                    <a16:creationId xmlns:a16="http://schemas.microsoft.com/office/drawing/2014/main" id="{6DEB0951-5576-7D42-AB8D-47E436D12116}"/>
                  </a:ext>
                </a:extLst>
              </p:cNvPr>
              <p:cNvPicPr/>
              <p:nvPr/>
            </p:nvPicPr>
            <p:blipFill>
              <a:blip r:embed="rId149"/>
              <a:stretch>
                <a:fillRect/>
              </a:stretch>
            </p:blipFill>
            <p:spPr>
              <a:xfrm>
                <a:off x="6711815" y="8945891"/>
                <a:ext cx="55080" cy="6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0">
            <p14:nvContentPartPr>
              <p14:cNvPr id="727" name="Freihand 726">
                <a:extLst>
                  <a:ext uri="{FF2B5EF4-FFF2-40B4-BE49-F238E27FC236}">
                    <a16:creationId xmlns:a16="http://schemas.microsoft.com/office/drawing/2014/main" id="{3389692E-AC46-E04C-ADC7-455074188FA0}"/>
                  </a:ext>
                </a:extLst>
              </p14:cNvPr>
              <p14:cNvContentPartPr/>
              <p14:nvPr/>
            </p14:nvContentPartPr>
            <p14:xfrm>
              <a:off x="6764015" y="8957411"/>
              <a:ext cx="49320" cy="39960"/>
            </p14:xfrm>
          </p:contentPart>
        </mc:Choice>
        <mc:Fallback xmlns="">
          <p:pic>
            <p:nvPicPr>
              <p:cNvPr id="727" name="Freihand 726">
                <a:extLst>
                  <a:ext uri="{FF2B5EF4-FFF2-40B4-BE49-F238E27FC236}">
                    <a16:creationId xmlns:a16="http://schemas.microsoft.com/office/drawing/2014/main" id="{3389692E-AC46-E04C-ADC7-455074188FA0}"/>
                  </a:ext>
                </a:extLst>
              </p:cNvPr>
              <p:cNvPicPr/>
              <p:nvPr/>
            </p:nvPicPr>
            <p:blipFill>
              <a:blip r:embed="rId151"/>
              <a:stretch>
                <a:fillRect/>
              </a:stretch>
            </p:blipFill>
            <p:spPr>
              <a:xfrm>
                <a:off x="6756455" y="8949851"/>
                <a:ext cx="64440" cy="5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2">
            <p14:nvContentPartPr>
              <p14:cNvPr id="728" name="Freihand 727">
                <a:extLst>
                  <a:ext uri="{FF2B5EF4-FFF2-40B4-BE49-F238E27FC236}">
                    <a16:creationId xmlns:a16="http://schemas.microsoft.com/office/drawing/2014/main" id="{789D0A47-208C-AD47-B3A6-C653381396F8}"/>
                  </a:ext>
                </a:extLst>
              </p14:cNvPr>
              <p14:cNvContentPartPr/>
              <p14:nvPr/>
            </p14:nvContentPartPr>
            <p14:xfrm>
              <a:off x="6808295" y="8892251"/>
              <a:ext cx="7200" cy="101880"/>
            </p14:xfrm>
          </p:contentPart>
        </mc:Choice>
        <mc:Fallback xmlns="">
          <p:pic>
            <p:nvPicPr>
              <p:cNvPr id="728" name="Freihand 727">
                <a:extLst>
                  <a:ext uri="{FF2B5EF4-FFF2-40B4-BE49-F238E27FC236}">
                    <a16:creationId xmlns:a16="http://schemas.microsoft.com/office/drawing/2014/main" id="{789D0A47-208C-AD47-B3A6-C653381396F8}"/>
                  </a:ext>
                </a:extLst>
              </p:cNvPr>
              <p:cNvPicPr/>
              <p:nvPr/>
            </p:nvPicPr>
            <p:blipFill>
              <a:blip r:embed="rId153"/>
              <a:stretch>
                <a:fillRect/>
              </a:stretch>
            </p:blipFill>
            <p:spPr>
              <a:xfrm>
                <a:off x="6800735" y="8884691"/>
                <a:ext cx="22320" cy="11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4">
            <p14:nvContentPartPr>
              <p14:cNvPr id="729" name="Freihand 728">
                <a:extLst>
                  <a:ext uri="{FF2B5EF4-FFF2-40B4-BE49-F238E27FC236}">
                    <a16:creationId xmlns:a16="http://schemas.microsoft.com/office/drawing/2014/main" id="{21C9B4E7-CD88-3541-89A9-B40AB4985B95}"/>
                  </a:ext>
                </a:extLst>
              </p14:cNvPr>
              <p14:cNvContentPartPr/>
              <p14:nvPr/>
            </p14:nvContentPartPr>
            <p14:xfrm>
              <a:off x="6798935" y="8945891"/>
              <a:ext cx="88920" cy="142920"/>
            </p14:xfrm>
          </p:contentPart>
        </mc:Choice>
        <mc:Fallback xmlns="">
          <p:pic>
            <p:nvPicPr>
              <p:cNvPr id="729" name="Freihand 728">
                <a:extLst>
                  <a:ext uri="{FF2B5EF4-FFF2-40B4-BE49-F238E27FC236}">
                    <a16:creationId xmlns:a16="http://schemas.microsoft.com/office/drawing/2014/main" id="{21C9B4E7-CD88-3541-89A9-B40AB4985B95}"/>
                  </a:ext>
                </a:extLst>
              </p:cNvPr>
              <p:cNvPicPr/>
              <p:nvPr/>
            </p:nvPicPr>
            <p:blipFill>
              <a:blip r:embed="rId155"/>
              <a:stretch>
                <a:fillRect/>
              </a:stretch>
            </p:blipFill>
            <p:spPr>
              <a:xfrm>
                <a:off x="6791375" y="8938331"/>
                <a:ext cx="104040" cy="15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6">
            <p14:nvContentPartPr>
              <p14:cNvPr id="730" name="Freihand 729">
                <a:extLst>
                  <a:ext uri="{FF2B5EF4-FFF2-40B4-BE49-F238E27FC236}">
                    <a16:creationId xmlns:a16="http://schemas.microsoft.com/office/drawing/2014/main" id="{FE767F18-40BE-0842-9C84-D04C194B02B0}"/>
                  </a:ext>
                </a:extLst>
              </p14:cNvPr>
              <p14:cNvContentPartPr/>
              <p14:nvPr/>
            </p14:nvContentPartPr>
            <p14:xfrm>
              <a:off x="6238775" y="9099971"/>
              <a:ext cx="54000" cy="74880"/>
            </p14:xfrm>
          </p:contentPart>
        </mc:Choice>
        <mc:Fallback xmlns="">
          <p:pic>
            <p:nvPicPr>
              <p:cNvPr id="730" name="Freihand 729">
                <a:extLst>
                  <a:ext uri="{FF2B5EF4-FFF2-40B4-BE49-F238E27FC236}">
                    <a16:creationId xmlns:a16="http://schemas.microsoft.com/office/drawing/2014/main" id="{FE767F18-40BE-0842-9C84-D04C194B02B0}"/>
                  </a:ext>
                </a:extLst>
              </p:cNvPr>
              <p:cNvPicPr/>
              <p:nvPr/>
            </p:nvPicPr>
            <p:blipFill>
              <a:blip r:embed="rId157"/>
              <a:stretch>
                <a:fillRect/>
              </a:stretch>
            </p:blipFill>
            <p:spPr>
              <a:xfrm>
                <a:off x="6231215" y="9092411"/>
                <a:ext cx="69120" cy="9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8">
            <p14:nvContentPartPr>
              <p14:cNvPr id="731" name="Freihand 730">
                <a:extLst>
                  <a:ext uri="{FF2B5EF4-FFF2-40B4-BE49-F238E27FC236}">
                    <a16:creationId xmlns:a16="http://schemas.microsoft.com/office/drawing/2014/main" id="{DE3BAC33-BF54-344A-A6E9-322069AD0699}"/>
                  </a:ext>
                </a:extLst>
              </p14:cNvPr>
              <p14:cNvContentPartPr/>
              <p14:nvPr/>
            </p14:nvContentPartPr>
            <p14:xfrm>
              <a:off x="6306455" y="9116171"/>
              <a:ext cx="47160" cy="51840"/>
            </p14:xfrm>
          </p:contentPart>
        </mc:Choice>
        <mc:Fallback xmlns="">
          <p:pic>
            <p:nvPicPr>
              <p:cNvPr id="731" name="Freihand 730">
                <a:extLst>
                  <a:ext uri="{FF2B5EF4-FFF2-40B4-BE49-F238E27FC236}">
                    <a16:creationId xmlns:a16="http://schemas.microsoft.com/office/drawing/2014/main" id="{DE3BAC33-BF54-344A-A6E9-322069AD0699}"/>
                  </a:ext>
                </a:extLst>
              </p:cNvPr>
              <p:cNvPicPr/>
              <p:nvPr/>
            </p:nvPicPr>
            <p:blipFill>
              <a:blip r:embed="rId159"/>
              <a:stretch>
                <a:fillRect/>
              </a:stretch>
            </p:blipFill>
            <p:spPr>
              <a:xfrm>
                <a:off x="6298895" y="9108611"/>
                <a:ext cx="62280" cy="6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0">
            <p14:nvContentPartPr>
              <p14:cNvPr id="732" name="Freihand 731">
                <a:extLst>
                  <a:ext uri="{FF2B5EF4-FFF2-40B4-BE49-F238E27FC236}">
                    <a16:creationId xmlns:a16="http://schemas.microsoft.com/office/drawing/2014/main" id="{45CBDFDD-BA7A-F248-B906-6168792B9A01}"/>
                  </a:ext>
                </a:extLst>
              </p14:cNvPr>
              <p14:cNvContentPartPr/>
              <p14:nvPr/>
            </p14:nvContentPartPr>
            <p14:xfrm>
              <a:off x="6355415" y="9111491"/>
              <a:ext cx="65880" cy="58680"/>
            </p14:xfrm>
          </p:contentPart>
        </mc:Choice>
        <mc:Fallback xmlns="">
          <p:pic>
            <p:nvPicPr>
              <p:cNvPr id="732" name="Freihand 731">
                <a:extLst>
                  <a:ext uri="{FF2B5EF4-FFF2-40B4-BE49-F238E27FC236}">
                    <a16:creationId xmlns:a16="http://schemas.microsoft.com/office/drawing/2014/main" id="{45CBDFDD-BA7A-F248-B906-6168792B9A01}"/>
                  </a:ext>
                </a:extLst>
              </p:cNvPr>
              <p:cNvPicPr/>
              <p:nvPr/>
            </p:nvPicPr>
            <p:blipFill>
              <a:blip r:embed="rId161"/>
              <a:stretch>
                <a:fillRect/>
              </a:stretch>
            </p:blipFill>
            <p:spPr>
              <a:xfrm>
                <a:off x="6347855" y="9103931"/>
                <a:ext cx="80640" cy="7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2">
            <p14:nvContentPartPr>
              <p14:cNvPr id="733" name="Freihand 732">
                <a:extLst>
                  <a:ext uri="{FF2B5EF4-FFF2-40B4-BE49-F238E27FC236}">
                    <a16:creationId xmlns:a16="http://schemas.microsoft.com/office/drawing/2014/main" id="{157702B7-DAF9-3547-9129-070DA9F771B0}"/>
                  </a:ext>
                </a:extLst>
              </p14:cNvPr>
              <p14:cNvContentPartPr/>
              <p14:nvPr/>
            </p14:nvContentPartPr>
            <p14:xfrm>
              <a:off x="6441815" y="9106811"/>
              <a:ext cx="47160" cy="63360"/>
            </p14:xfrm>
          </p:contentPart>
        </mc:Choice>
        <mc:Fallback xmlns="">
          <p:pic>
            <p:nvPicPr>
              <p:cNvPr id="733" name="Freihand 732">
                <a:extLst>
                  <a:ext uri="{FF2B5EF4-FFF2-40B4-BE49-F238E27FC236}">
                    <a16:creationId xmlns:a16="http://schemas.microsoft.com/office/drawing/2014/main" id="{157702B7-DAF9-3547-9129-070DA9F771B0}"/>
                  </a:ext>
                </a:extLst>
              </p:cNvPr>
              <p:cNvPicPr/>
              <p:nvPr/>
            </p:nvPicPr>
            <p:blipFill>
              <a:blip r:embed="rId163"/>
              <a:stretch>
                <a:fillRect/>
              </a:stretch>
            </p:blipFill>
            <p:spPr>
              <a:xfrm>
                <a:off x="6434255" y="9099251"/>
                <a:ext cx="62280" cy="7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4">
            <p14:nvContentPartPr>
              <p14:cNvPr id="734" name="Freihand 733">
                <a:extLst>
                  <a:ext uri="{FF2B5EF4-FFF2-40B4-BE49-F238E27FC236}">
                    <a16:creationId xmlns:a16="http://schemas.microsoft.com/office/drawing/2014/main" id="{FEA6AA30-2536-704F-BC48-D2E1CA79F6C7}"/>
                  </a:ext>
                </a:extLst>
              </p14:cNvPr>
              <p14:cNvContentPartPr/>
              <p14:nvPr/>
            </p14:nvContentPartPr>
            <p14:xfrm>
              <a:off x="6500135" y="9102131"/>
              <a:ext cx="44640" cy="65880"/>
            </p14:xfrm>
          </p:contentPart>
        </mc:Choice>
        <mc:Fallback xmlns="">
          <p:pic>
            <p:nvPicPr>
              <p:cNvPr id="734" name="Freihand 733">
                <a:extLst>
                  <a:ext uri="{FF2B5EF4-FFF2-40B4-BE49-F238E27FC236}">
                    <a16:creationId xmlns:a16="http://schemas.microsoft.com/office/drawing/2014/main" id="{FEA6AA30-2536-704F-BC48-D2E1CA79F6C7}"/>
                  </a:ext>
                </a:extLst>
              </p:cNvPr>
              <p:cNvPicPr/>
              <p:nvPr/>
            </p:nvPicPr>
            <p:blipFill>
              <a:blip r:embed="rId165"/>
              <a:stretch>
                <a:fillRect/>
              </a:stretch>
            </p:blipFill>
            <p:spPr>
              <a:xfrm>
                <a:off x="6492575" y="9094571"/>
                <a:ext cx="59760" cy="8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6">
            <p14:nvContentPartPr>
              <p14:cNvPr id="770" name="Freihand 770">
                <a:extLst>
                  <a:ext uri="{FF2B5EF4-FFF2-40B4-BE49-F238E27FC236}">
                    <a16:creationId xmlns:a16="http://schemas.microsoft.com/office/drawing/2014/main" id="{8CC2BF54-C423-AA4D-AD48-F9326F1C9A50}"/>
                  </a:ext>
                </a:extLst>
              </p14:cNvPr>
              <p14:cNvContentPartPr/>
              <p14:nvPr/>
            </p14:nvContentPartPr>
            <p14:xfrm>
              <a:off x="6768037" y="7473664"/>
              <a:ext cx="2645280" cy="1994760"/>
            </p14:xfrm>
          </p:contentPart>
        </mc:Choice>
        <mc:Fallback xmlns="">
          <p:pic>
            <p:nvPicPr>
              <p:cNvPr id="770" name="Freihand 770">
                <a:extLst>
                  <a:ext uri="{FF2B5EF4-FFF2-40B4-BE49-F238E27FC236}">
                    <a16:creationId xmlns:a16="http://schemas.microsoft.com/office/drawing/2014/main" id="{8CC2BF54-C423-AA4D-AD48-F9326F1C9A50}"/>
                  </a:ext>
                </a:extLst>
              </p:cNvPr>
              <p:cNvPicPr/>
              <p:nvPr/>
            </p:nvPicPr>
            <p:blipFill>
              <a:blip r:embed="rId167"/>
              <a:stretch>
                <a:fillRect/>
              </a:stretch>
            </p:blipFill>
            <p:spPr>
              <a:xfrm>
                <a:off x="6760477" y="7466104"/>
                <a:ext cx="2660400" cy="20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8">
            <p14:nvContentPartPr>
              <p14:cNvPr id="772" name="Freihand 771">
                <a:extLst>
                  <a:ext uri="{FF2B5EF4-FFF2-40B4-BE49-F238E27FC236}">
                    <a16:creationId xmlns:a16="http://schemas.microsoft.com/office/drawing/2014/main" id="{D022D47E-19DC-D94C-B64F-F3C491C5B2E1}"/>
                  </a:ext>
                </a:extLst>
              </p14:cNvPr>
              <p14:cNvContentPartPr/>
              <p14:nvPr/>
            </p14:nvContentPartPr>
            <p14:xfrm>
              <a:off x="8690437" y="8739652"/>
              <a:ext cx="7200" cy="109800"/>
            </p14:xfrm>
          </p:contentPart>
        </mc:Choice>
        <mc:Fallback xmlns="">
          <p:pic>
            <p:nvPicPr>
              <p:cNvPr id="772" name="Freihand 771">
                <a:extLst>
                  <a:ext uri="{FF2B5EF4-FFF2-40B4-BE49-F238E27FC236}">
                    <a16:creationId xmlns:a16="http://schemas.microsoft.com/office/drawing/2014/main" id="{D022D47E-19DC-D94C-B64F-F3C491C5B2E1}"/>
                  </a:ext>
                </a:extLst>
              </p:cNvPr>
              <p:cNvPicPr/>
              <p:nvPr/>
            </p:nvPicPr>
            <p:blipFill>
              <a:blip r:embed="rId169"/>
              <a:stretch>
                <a:fillRect/>
              </a:stretch>
            </p:blipFill>
            <p:spPr>
              <a:xfrm>
                <a:off x="8682877" y="8732092"/>
                <a:ext cx="22320" cy="12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0">
            <p14:nvContentPartPr>
              <p14:cNvPr id="773" name="Freihand 772">
                <a:extLst>
                  <a:ext uri="{FF2B5EF4-FFF2-40B4-BE49-F238E27FC236}">
                    <a16:creationId xmlns:a16="http://schemas.microsoft.com/office/drawing/2014/main" id="{5E6A0585-B1DF-4D4F-B0D6-1CC743C0726B}"/>
                  </a:ext>
                </a:extLst>
              </p14:cNvPr>
              <p14:cNvContentPartPr/>
              <p14:nvPr/>
            </p14:nvContentPartPr>
            <p14:xfrm>
              <a:off x="8655877" y="8797972"/>
              <a:ext cx="46800" cy="11880"/>
            </p14:xfrm>
          </p:contentPart>
        </mc:Choice>
        <mc:Fallback xmlns="">
          <p:pic>
            <p:nvPicPr>
              <p:cNvPr id="773" name="Freihand 772">
                <a:extLst>
                  <a:ext uri="{FF2B5EF4-FFF2-40B4-BE49-F238E27FC236}">
                    <a16:creationId xmlns:a16="http://schemas.microsoft.com/office/drawing/2014/main" id="{5E6A0585-B1DF-4D4F-B0D6-1CC743C0726B}"/>
                  </a:ext>
                </a:extLst>
              </p:cNvPr>
              <p:cNvPicPr/>
              <p:nvPr/>
            </p:nvPicPr>
            <p:blipFill>
              <a:blip r:embed="rId171"/>
              <a:stretch>
                <a:fillRect/>
              </a:stretch>
            </p:blipFill>
            <p:spPr>
              <a:xfrm>
                <a:off x="8648317" y="8790634"/>
                <a:ext cx="61920" cy="265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2">
            <p14:nvContentPartPr>
              <p14:cNvPr id="774" name="Freihand 773">
                <a:extLst>
                  <a:ext uri="{FF2B5EF4-FFF2-40B4-BE49-F238E27FC236}">
                    <a16:creationId xmlns:a16="http://schemas.microsoft.com/office/drawing/2014/main" id="{579BE614-D550-B347-BACE-2E8F11ADA364}"/>
                  </a:ext>
                </a:extLst>
              </p14:cNvPr>
              <p14:cNvContentPartPr/>
              <p14:nvPr/>
            </p14:nvContentPartPr>
            <p14:xfrm>
              <a:off x="8711677" y="8795452"/>
              <a:ext cx="47160" cy="51480"/>
            </p14:xfrm>
          </p:contentPart>
        </mc:Choice>
        <mc:Fallback xmlns="">
          <p:pic>
            <p:nvPicPr>
              <p:cNvPr id="774" name="Freihand 773">
                <a:extLst>
                  <a:ext uri="{FF2B5EF4-FFF2-40B4-BE49-F238E27FC236}">
                    <a16:creationId xmlns:a16="http://schemas.microsoft.com/office/drawing/2014/main" id="{579BE614-D550-B347-BACE-2E8F11ADA364}"/>
                  </a:ext>
                </a:extLst>
              </p:cNvPr>
              <p:cNvPicPr/>
              <p:nvPr/>
            </p:nvPicPr>
            <p:blipFill>
              <a:blip r:embed="rId173"/>
              <a:stretch>
                <a:fillRect/>
              </a:stretch>
            </p:blipFill>
            <p:spPr>
              <a:xfrm>
                <a:off x="8704117" y="8787892"/>
                <a:ext cx="62280" cy="6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4">
            <p14:nvContentPartPr>
              <p14:cNvPr id="775" name="Freihand 774">
                <a:extLst>
                  <a:ext uri="{FF2B5EF4-FFF2-40B4-BE49-F238E27FC236}">
                    <a16:creationId xmlns:a16="http://schemas.microsoft.com/office/drawing/2014/main" id="{A0B349D0-093A-DA4B-B12C-50DAC80605AF}"/>
                  </a:ext>
                </a:extLst>
              </p14:cNvPr>
              <p14:cNvContentPartPr/>
              <p14:nvPr/>
            </p14:nvContentPartPr>
            <p14:xfrm>
              <a:off x="8842357" y="8783932"/>
              <a:ext cx="47160" cy="133560"/>
            </p14:xfrm>
          </p:contentPart>
        </mc:Choice>
        <mc:Fallback xmlns="">
          <p:pic>
            <p:nvPicPr>
              <p:cNvPr id="775" name="Freihand 774">
                <a:extLst>
                  <a:ext uri="{FF2B5EF4-FFF2-40B4-BE49-F238E27FC236}">
                    <a16:creationId xmlns:a16="http://schemas.microsoft.com/office/drawing/2014/main" id="{A0B349D0-093A-DA4B-B12C-50DAC80605AF}"/>
                  </a:ext>
                </a:extLst>
              </p:cNvPr>
              <p:cNvPicPr/>
              <p:nvPr/>
            </p:nvPicPr>
            <p:blipFill>
              <a:blip r:embed="rId175"/>
              <a:stretch>
                <a:fillRect/>
              </a:stretch>
            </p:blipFill>
            <p:spPr>
              <a:xfrm>
                <a:off x="8834797" y="8776372"/>
                <a:ext cx="62280" cy="14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6">
            <p14:nvContentPartPr>
              <p14:cNvPr id="776" name="Freihand 775">
                <a:extLst>
                  <a:ext uri="{FF2B5EF4-FFF2-40B4-BE49-F238E27FC236}">
                    <a16:creationId xmlns:a16="http://schemas.microsoft.com/office/drawing/2014/main" id="{4C4CB57B-C67D-8743-98A2-11C8654C7CD6}"/>
                  </a:ext>
                </a:extLst>
              </p14:cNvPr>
              <p14:cNvContentPartPr/>
              <p14:nvPr/>
            </p14:nvContentPartPr>
            <p14:xfrm>
              <a:off x="8900677" y="8793292"/>
              <a:ext cx="42480" cy="47160"/>
            </p14:xfrm>
          </p:contentPart>
        </mc:Choice>
        <mc:Fallback xmlns="">
          <p:pic>
            <p:nvPicPr>
              <p:cNvPr id="776" name="Freihand 775">
                <a:extLst>
                  <a:ext uri="{FF2B5EF4-FFF2-40B4-BE49-F238E27FC236}">
                    <a16:creationId xmlns:a16="http://schemas.microsoft.com/office/drawing/2014/main" id="{4C4CB57B-C67D-8743-98A2-11C8654C7CD6}"/>
                  </a:ext>
                </a:extLst>
              </p:cNvPr>
              <p:cNvPicPr/>
              <p:nvPr/>
            </p:nvPicPr>
            <p:blipFill>
              <a:blip r:embed="rId177"/>
              <a:stretch>
                <a:fillRect/>
              </a:stretch>
            </p:blipFill>
            <p:spPr>
              <a:xfrm>
                <a:off x="8893117" y="8785732"/>
                <a:ext cx="57600" cy="6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8">
            <p14:nvContentPartPr>
              <p14:cNvPr id="777" name="Freihand 776">
                <a:extLst>
                  <a:ext uri="{FF2B5EF4-FFF2-40B4-BE49-F238E27FC236}">
                    <a16:creationId xmlns:a16="http://schemas.microsoft.com/office/drawing/2014/main" id="{5B79EC54-A6C3-AE46-BA3D-D7D4B1CDC3B4}"/>
                  </a:ext>
                </a:extLst>
              </p14:cNvPr>
              <p14:cNvContentPartPr/>
              <p14:nvPr/>
            </p14:nvContentPartPr>
            <p14:xfrm>
              <a:off x="8945317" y="8786092"/>
              <a:ext cx="58320" cy="70560"/>
            </p14:xfrm>
          </p:contentPart>
        </mc:Choice>
        <mc:Fallback xmlns="">
          <p:pic>
            <p:nvPicPr>
              <p:cNvPr id="777" name="Freihand 776">
                <a:extLst>
                  <a:ext uri="{FF2B5EF4-FFF2-40B4-BE49-F238E27FC236}">
                    <a16:creationId xmlns:a16="http://schemas.microsoft.com/office/drawing/2014/main" id="{5B79EC54-A6C3-AE46-BA3D-D7D4B1CDC3B4}"/>
                  </a:ext>
                </a:extLst>
              </p:cNvPr>
              <p:cNvPicPr/>
              <p:nvPr/>
            </p:nvPicPr>
            <p:blipFill>
              <a:blip r:embed="rId179"/>
              <a:stretch>
                <a:fillRect/>
              </a:stretch>
            </p:blipFill>
            <p:spPr>
              <a:xfrm>
                <a:off x="8937803" y="8778493"/>
                <a:ext cx="73347" cy="857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0">
            <p14:nvContentPartPr>
              <p14:cNvPr id="778" name="Freihand 777">
                <a:extLst>
                  <a:ext uri="{FF2B5EF4-FFF2-40B4-BE49-F238E27FC236}">
                    <a16:creationId xmlns:a16="http://schemas.microsoft.com/office/drawing/2014/main" id="{9B3C4CD3-1C46-EF4A-9EB2-F9A432AF6A90}"/>
                  </a:ext>
                </a:extLst>
              </p14:cNvPr>
              <p14:cNvContentPartPr/>
              <p14:nvPr/>
            </p14:nvContentPartPr>
            <p14:xfrm>
              <a:off x="9019837" y="8746492"/>
              <a:ext cx="14400" cy="95760"/>
            </p14:xfrm>
          </p:contentPart>
        </mc:Choice>
        <mc:Fallback xmlns="">
          <p:pic>
            <p:nvPicPr>
              <p:cNvPr id="778" name="Freihand 777">
                <a:extLst>
                  <a:ext uri="{FF2B5EF4-FFF2-40B4-BE49-F238E27FC236}">
                    <a16:creationId xmlns:a16="http://schemas.microsoft.com/office/drawing/2014/main" id="{9B3C4CD3-1C46-EF4A-9EB2-F9A432AF6A90}"/>
                  </a:ext>
                </a:extLst>
              </p:cNvPr>
              <p:cNvPicPr/>
              <p:nvPr/>
            </p:nvPicPr>
            <p:blipFill>
              <a:blip r:embed="rId181"/>
              <a:stretch>
                <a:fillRect/>
              </a:stretch>
            </p:blipFill>
            <p:spPr>
              <a:xfrm>
                <a:off x="9012277" y="8738932"/>
                <a:ext cx="29520" cy="11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2">
            <p14:nvContentPartPr>
              <p14:cNvPr id="779" name="Freihand 778">
                <a:extLst>
                  <a:ext uri="{FF2B5EF4-FFF2-40B4-BE49-F238E27FC236}">
                    <a16:creationId xmlns:a16="http://schemas.microsoft.com/office/drawing/2014/main" id="{AD7E5274-789B-C043-84C7-913A2DCB25D5}"/>
                  </a:ext>
                </a:extLst>
              </p14:cNvPr>
              <p14:cNvContentPartPr/>
              <p14:nvPr/>
            </p14:nvContentPartPr>
            <p14:xfrm>
              <a:off x="8996437" y="8800132"/>
              <a:ext cx="51840" cy="7200"/>
            </p14:xfrm>
          </p:contentPart>
        </mc:Choice>
        <mc:Fallback xmlns="">
          <p:pic>
            <p:nvPicPr>
              <p:cNvPr id="779" name="Freihand 778">
                <a:extLst>
                  <a:ext uri="{FF2B5EF4-FFF2-40B4-BE49-F238E27FC236}">
                    <a16:creationId xmlns:a16="http://schemas.microsoft.com/office/drawing/2014/main" id="{AD7E5274-789B-C043-84C7-913A2DCB25D5}"/>
                  </a:ext>
                </a:extLst>
              </p:cNvPr>
              <p:cNvPicPr/>
              <p:nvPr/>
            </p:nvPicPr>
            <p:blipFill>
              <a:blip r:embed="rId183"/>
              <a:stretch>
                <a:fillRect/>
              </a:stretch>
            </p:blipFill>
            <p:spPr>
              <a:xfrm>
                <a:off x="8988877" y="8792572"/>
                <a:ext cx="66960" cy="2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4">
            <p14:nvContentPartPr>
              <p14:cNvPr id="780" name="Freihand 779">
                <a:extLst>
                  <a:ext uri="{FF2B5EF4-FFF2-40B4-BE49-F238E27FC236}">
                    <a16:creationId xmlns:a16="http://schemas.microsoft.com/office/drawing/2014/main" id="{4439A447-0ABB-AE45-B217-68AA179DE72D}"/>
                  </a:ext>
                </a:extLst>
              </p14:cNvPr>
              <p14:cNvContentPartPr/>
              <p14:nvPr/>
            </p14:nvContentPartPr>
            <p14:xfrm>
              <a:off x="9117757" y="8763052"/>
              <a:ext cx="58320" cy="77400"/>
            </p14:xfrm>
          </p:contentPart>
        </mc:Choice>
        <mc:Fallback xmlns="">
          <p:pic>
            <p:nvPicPr>
              <p:cNvPr id="780" name="Freihand 779">
                <a:extLst>
                  <a:ext uri="{FF2B5EF4-FFF2-40B4-BE49-F238E27FC236}">
                    <a16:creationId xmlns:a16="http://schemas.microsoft.com/office/drawing/2014/main" id="{4439A447-0ABB-AE45-B217-68AA179DE72D}"/>
                  </a:ext>
                </a:extLst>
              </p:cNvPr>
              <p:cNvPicPr/>
              <p:nvPr/>
            </p:nvPicPr>
            <p:blipFill>
              <a:blip r:embed="rId185"/>
              <a:stretch>
                <a:fillRect/>
              </a:stretch>
            </p:blipFill>
            <p:spPr>
              <a:xfrm>
                <a:off x="9110197" y="8755492"/>
                <a:ext cx="73440" cy="9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6">
            <p14:nvContentPartPr>
              <p14:cNvPr id="781" name="Freihand 780">
                <a:extLst>
                  <a:ext uri="{FF2B5EF4-FFF2-40B4-BE49-F238E27FC236}">
                    <a16:creationId xmlns:a16="http://schemas.microsoft.com/office/drawing/2014/main" id="{26A934C9-46A9-E740-AF58-83612D27F431}"/>
                  </a:ext>
                </a:extLst>
              </p14:cNvPr>
              <p14:cNvContentPartPr/>
              <p14:nvPr/>
            </p14:nvContentPartPr>
            <p14:xfrm>
              <a:off x="9204157" y="8713732"/>
              <a:ext cx="9720" cy="136800"/>
            </p14:xfrm>
          </p:contentPart>
        </mc:Choice>
        <mc:Fallback xmlns="">
          <p:pic>
            <p:nvPicPr>
              <p:cNvPr id="781" name="Freihand 780">
                <a:extLst>
                  <a:ext uri="{FF2B5EF4-FFF2-40B4-BE49-F238E27FC236}">
                    <a16:creationId xmlns:a16="http://schemas.microsoft.com/office/drawing/2014/main" id="{26A934C9-46A9-E740-AF58-83612D27F431}"/>
                  </a:ext>
                </a:extLst>
              </p:cNvPr>
              <p:cNvPicPr/>
              <p:nvPr/>
            </p:nvPicPr>
            <p:blipFill>
              <a:blip r:embed="rId187"/>
              <a:stretch>
                <a:fillRect/>
              </a:stretch>
            </p:blipFill>
            <p:spPr>
              <a:xfrm>
                <a:off x="9196597" y="8706172"/>
                <a:ext cx="24840" cy="15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8">
            <p14:nvContentPartPr>
              <p14:cNvPr id="782" name="Freihand 781">
                <a:extLst>
                  <a:ext uri="{FF2B5EF4-FFF2-40B4-BE49-F238E27FC236}">
                    <a16:creationId xmlns:a16="http://schemas.microsoft.com/office/drawing/2014/main" id="{98E4BCC1-34CA-FD46-8E95-5D9402410F98}"/>
                  </a:ext>
                </a:extLst>
              </p14:cNvPr>
              <p14:cNvContentPartPr/>
              <p14:nvPr/>
            </p14:nvContentPartPr>
            <p14:xfrm>
              <a:off x="9173917" y="8783932"/>
              <a:ext cx="63360" cy="19080"/>
            </p14:xfrm>
          </p:contentPart>
        </mc:Choice>
        <mc:Fallback xmlns="">
          <p:pic>
            <p:nvPicPr>
              <p:cNvPr id="782" name="Freihand 781">
                <a:extLst>
                  <a:ext uri="{FF2B5EF4-FFF2-40B4-BE49-F238E27FC236}">
                    <a16:creationId xmlns:a16="http://schemas.microsoft.com/office/drawing/2014/main" id="{98E4BCC1-34CA-FD46-8E95-5D9402410F98}"/>
                  </a:ext>
                </a:extLst>
              </p:cNvPr>
              <p:cNvPicPr/>
              <p:nvPr/>
            </p:nvPicPr>
            <p:blipFill>
              <a:blip r:embed="rId189"/>
              <a:stretch>
                <a:fillRect/>
              </a:stretch>
            </p:blipFill>
            <p:spPr>
              <a:xfrm>
                <a:off x="9166357" y="8776372"/>
                <a:ext cx="78480" cy="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0">
            <p14:nvContentPartPr>
              <p14:cNvPr id="783" name="Freihand 782">
                <a:extLst>
                  <a:ext uri="{FF2B5EF4-FFF2-40B4-BE49-F238E27FC236}">
                    <a16:creationId xmlns:a16="http://schemas.microsoft.com/office/drawing/2014/main" id="{5AF97B3E-DFC3-004E-B0F0-2B6A312DFC60}"/>
                  </a:ext>
                </a:extLst>
              </p14:cNvPr>
              <p14:cNvContentPartPr/>
              <p14:nvPr/>
            </p14:nvContentPartPr>
            <p14:xfrm>
              <a:off x="9241597" y="8730292"/>
              <a:ext cx="100800" cy="112320"/>
            </p14:xfrm>
          </p:contentPart>
        </mc:Choice>
        <mc:Fallback xmlns="">
          <p:pic>
            <p:nvPicPr>
              <p:cNvPr id="783" name="Freihand 782">
                <a:extLst>
                  <a:ext uri="{FF2B5EF4-FFF2-40B4-BE49-F238E27FC236}">
                    <a16:creationId xmlns:a16="http://schemas.microsoft.com/office/drawing/2014/main" id="{5AF97B3E-DFC3-004E-B0F0-2B6A312DFC60}"/>
                  </a:ext>
                </a:extLst>
              </p:cNvPr>
              <p:cNvPicPr/>
              <p:nvPr/>
            </p:nvPicPr>
            <p:blipFill>
              <a:blip r:embed="rId191"/>
              <a:stretch>
                <a:fillRect/>
              </a:stretch>
            </p:blipFill>
            <p:spPr>
              <a:xfrm>
                <a:off x="9234037" y="8722756"/>
                <a:ext cx="115920" cy="1273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2">
            <p14:nvContentPartPr>
              <p14:cNvPr id="807" name="Freihand 809">
                <a:extLst>
                  <a:ext uri="{FF2B5EF4-FFF2-40B4-BE49-F238E27FC236}">
                    <a16:creationId xmlns:a16="http://schemas.microsoft.com/office/drawing/2014/main" id="{802D7DF8-1EF8-D640-8B99-C76F3AC27542}"/>
                  </a:ext>
                </a:extLst>
              </p14:cNvPr>
              <p14:cNvContentPartPr/>
              <p14:nvPr/>
            </p14:nvContentPartPr>
            <p14:xfrm>
              <a:off x="9181117" y="8982292"/>
              <a:ext cx="207720" cy="110160"/>
            </p14:xfrm>
          </p:contentPart>
        </mc:Choice>
        <mc:Fallback xmlns="">
          <p:pic>
            <p:nvPicPr>
              <p:cNvPr id="807" name="Freihand 809">
                <a:extLst>
                  <a:ext uri="{FF2B5EF4-FFF2-40B4-BE49-F238E27FC236}">
                    <a16:creationId xmlns:a16="http://schemas.microsoft.com/office/drawing/2014/main" id="{802D7DF8-1EF8-D640-8B99-C76F3AC27542}"/>
                  </a:ext>
                </a:extLst>
              </p:cNvPr>
              <p:cNvPicPr/>
              <p:nvPr/>
            </p:nvPicPr>
            <p:blipFill>
              <a:blip r:embed="rId193"/>
              <a:stretch>
                <a:fillRect/>
              </a:stretch>
            </p:blipFill>
            <p:spPr>
              <a:xfrm>
                <a:off x="9173570" y="8974732"/>
                <a:ext cx="222454" cy="12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4">
            <p14:nvContentPartPr>
              <p14:cNvPr id="808" name="Freihand 810">
                <a:extLst>
                  <a:ext uri="{FF2B5EF4-FFF2-40B4-BE49-F238E27FC236}">
                    <a16:creationId xmlns:a16="http://schemas.microsoft.com/office/drawing/2014/main" id="{3495FDC0-CDDB-8A49-9B91-F890234118A2}"/>
                  </a:ext>
                </a:extLst>
              </p14:cNvPr>
              <p14:cNvContentPartPr/>
              <p14:nvPr/>
            </p14:nvContentPartPr>
            <p14:xfrm>
              <a:off x="8825797" y="8984812"/>
              <a:ext cx="303840" cy="112320"/>
            </p14:xfrm>
          </p:contentPart>
        </mc:Choice>
        <mc:Fallback xmlns="">
          <p:pic>
            <p:nvPicPr>
              <p:cNvPr id="808" name="Freihand 810">
                <a:extLst>
                  <a:ext uri="{FF2B5EF4-FFF2-40B4-BE49-F238E27FC236}">
                    <a16:creationId xmlns:a16="http://schemas.microsoft.com/office/drawing/2014/main" id="{3495FDC0-CDDB-8A49-9B91-F890234118A2}"/>
                  </a:ext>
                </a:extLst>
              </p:cNvPr>
              <p:cNvPicPr/>
              <p:nvPr/>
            </p:nvPicPr>
            <p:blipFill>
              <a:blip r:embed="rId195"/>
              <a:stretch>
                <a:fillRect/>
              </a:stretch>
            </p:blipFill>
            <p:spPr>
              <a:xfrm>
                <a:off x="8818237" y="8977252"/>
                <a:ext cx="31896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6">
            <p14:nvContentPartPr>
              <p14:cNvPr id="809" name="Freihand 811">
                <a:extLst>
                  <a:ext uri="{FF2B5EF4-FFF2-40B4-BE49-F238E27FC236}">
                    <a16:creationId xmlns:a16="http://schemas.microsoft.com/office/drawing/2014/main" id="{A40680CB-C009-EE43-A4D4-BC9AF4C6B503}"/>
                  </a:ext>
                </a:extLst>
              </p14:cNvPr>
              <p14:cNvContentPartPr/>
              <p14:nvPr/>
            </p14:nvContentPartPr>
            <p14:xfrm>
              <a:off x="8643637" y="8978692"/>
              <a:ext cx="117360" cy="115200"/>
            </p14:xfrm>
          </p:contentPart>
        </mc:Choice>
        <mc:Fallback xmlns="">
          <p:pic>
            <p:nvPicPr>
              <p:cNvPr id="809" name="Freihand 811">
                <a:extLst>
                  <a:ext uri="{FF2B5EF4-FFF2-40B4-BE49-F238E27FC236}">
                    <a16:creationId xmlns:a16="http://schemas.microsoft.com/office/drawing/2014/main" id="{A40680CB-C009-EE43-A4D4-BC9AF4C6B503}"/>
                  </a:ext>
                </a:extLst>
              </p:cNvPr>
              <p:cNvPicPr/>
              <p:nvPr/>
            </p:nvPicPr>
            <p:blipFill>
              <a:blip r:embed="rId197"/>
              <a:stretch>
                <a:fillRect/>
              </a:stretch>
            </p:blipFill>
            <p:spPr>
              <a:xfrm>
                <a:off x="8636415" y="8971132"/>
                <a:ext cx="132527" cy="12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8">
            <p14:nvContentPartPr>
              <p14:cNvPr id="813" name="Freihand 812">
                <a:extLst>
                  <a:ext uri="{FF2B5EF4-FFF2-40B4-BE49-F238E27FC236}">
                    <a16:creationId xmlns:a16="http://schemas.microsoft.com/office/drawing/2014/main" id="{57297AF8-4AB4-BB41-860B-0A041C5DEAB5}"/>
                  </a:ext>
                </a:extLst>
              </p14:cNvPr>
              <p14:cNvContentPartPr/>
              <p14:nvPr/>
            </p14:nvContentPartPr>
            <p14:xfrm>
              <a:off x="9421397" y="8788084"/>
              <a:ext cx="197640" cy="6840"/>
            </p14:xfrm>
          </p:contentPart>
        </mc:Choice>
        <mc:Fallback xmlns="">
          <p:pic>
            <p:nvPicPr>
              <p:cNvPr id="813" name="Freihand 812">
                <a:extLst>
                  <a:ext uri="{FF2B5EF4-FFF2-40B4-BE49-F238E27FC236}">
                    <a16:creationId xmlns:a16="http://schemas.microsoft.com/office/drawing/2014/main" id="{57297AF8-4AB4-BB41-860B-0A041C5DEAB5}"/>
                  </a:ext>
                </a:extLst>
              </p:cNvPr>
              <p:cNvPicPr/>
              <p:nvPr/>
            </p:nvPicPr>
            <p:blipFill>
              <a:blip r:embed="rId199"/>
              <a:stretch>
                <a:fillRect/>
              </a:stretch>
            </p:blipFill>
            <p:spPr>
              <a:xfrm>
                <a:off x="9413837" y="8780524"/>
                <a:ext cx="212760" cy="2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0">
            <p14:nvContentPartPr>
              <p14:cNvPr id="826" name="Freihand 828">
                <a:extLst>
                  <a:ext uri="{FF2B5EF4-FFF2-40B4-BE49-F238E27FC236}">
                    <a16:creationId xmlns:a16="http://schemas.microsoft.com/office/drawing/2014/main" id="{58D84612-06CF-2844-A357-6C1D68B9E459}"/>
                  </a:ext>
                </a:extLst>
              </p14:cNvPr>
              <p14:cNvContentPartPr/>
              <p14:nvPr/>
            </p14:nvContentPartPr>
            <p14:xfrm>
              <a:off x="10325357" y="8708164"/>
              <a:ext cx="296280" cy="137520"/>
            </p14:xfrm>
          </p:contentPart>
        </mc:Choice>
        <mc:Fallback xmlns="">
          <p:pic>
            <p:nvPicPr>
              <p:cNvPr id="826" name="Freihand 828">
                <a:extLst>
                  <a:ext uri="{FF2B5EF4-FFF2-40B4-BE49-F238E27FC236}">
                    <a16:creationId xmlns:a16="http://schemas.microsoft.com/office/drawing/2014/main" id="{58D84612-06CF-2844-A357-6C1D68B9E459}"/>
                  </a:ext>
                </a:extLst>
              </p:cNvPr>
              <p:cNvPicPr/>
              <p:nvPr/>
            </p:nvPicPr>
            <p:blipFill>
              <a:blip r:embed="rId201"/>
              <a:stretch>
                <a:fillRect/>
              </a:stretch>
            </p:blipFill>
            <p:spPr>
              <a:xfrm>
                <a:off x="10317797" y="8700945"/>
                <a:ext cx="311400" cy="15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2">
            <p14:nvContentPartPr>
              <p14:cNvPr id="827" name="Freihand 829">
                <a:extLst>
                  <a:ext uri="{FF2B5EF4-FFF2-40B4-BE49-F238E27FC236}">
                    <a16:creationId xmlns:a16="http://schemas.microsoft.com/office/drawing/2014/main" id="{261664CC-BCEF-4D4F-BCBB-48D3CF88ED19}"/>
                  </a:ext>
                </a:extLst>
              </p14:cNvPr>
              <p14:cNvContentPartPr/>
              <p14:nvPr/>
            </p14:nvContentPartPr>
            <p14:xfrm>
              <a:off x="9930437" y="8721124"/>
              <a:ext cx="338040" cy="239760"/>
            </p14:xfrm>
          </p:contentPart>
        </mc:Choice>
        <mc:Fallback xmlns="">
          <p:pic>
            <p:nvPicPr>
              <p:cNvPr id="827" name="Freihand 829">
                <a:extLst>
                  <a:ext uri="{FF2B5EF4-FFF2-40B4-BE49-F238E27FC236}">
                    <a16:creationId xmlns:a16="http://schemas.microsoft.com/office/drawing/2014/main" id="{261664CC-BCEF-4D4F-BCBB-48D3CF88ED19}"/>
                  </a:ext>
                </a:extLst>
              </p:cNvPr>
              <p:cNvPicPr/>
              <p:nvPr/>
            </p:nvPicPr>
            <p:blipFill>
              <a:blip r:embed="rId203"/>
              <a:stretch>
                <a:fillRect/>
              </a:stretch>
            </p:blipFill>
            <p:spPr>
              <a:xfrm>
                <a:off x="9922869" y="8713564"/>
                <a:ext cx="353176" cy="25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4">
            <p14:nvContentPartPr>
              <p14:cNvPr id="828" name="Freihand 830">
                <a:extLst>
                  <a:ext uri="{FF2B5EF4-FFF2-40B4-BE49-F238E27FC236}">
                    <a16:creationId xmlns:a16="http://schemas.microsoft.com/office/drawing/2014/main" id="{AEACB73F-7D1B-764A-B8F2-ADDCEF6D2DCA}"/>
                  </a:ext>
                </a:extLst>
              </p14:cNvPr>
              <p14:cNvContentPartPr/>
              <p14:nvPr/>
            </p14:nvContentPartPr>
            <p14:xfrm>
              <a:off x="9685637" y="8711764"/>
              <a:ext cx="140040" cy="124560"/>
            </p14:xfrm>
          </p:contentPart>
        </mc:Choice>
        <mc:Fallback xmlns="">
          <p:pic>
            <p:nvPicPr>
              <p:cNvPr id="828" name="Freihand 830">
                <a:extLst>
                  <a:ext uri="{FF2B5EF4-FFF2-40B4-BE49-F238E27FC236}">
                    <a16:creationId xmlns:a16="http://schemas.microsoft.com/office/drawing/2014/main" id="{AEACB73F-7D1B-764A-B8F2-ADDCEF6D2DCA}"/>
                  </a:ext>
                </a:extLst>
              </p:cNvPr>
              <p:cNvPicPr/>
              <p:nvPr/>
            </p:nvPicPr>
            <p:blipFill>
              <a:blip r:embed="rId205"/>
              <a:stretch>
                <a:fillRect/>
              </a:stretch>
            </p:blipFill>
            <p:spPr>
              <a:xfrm>
                <a:off x="9678096" y="8704182"/>
                <a:ext cx="155121" cy="1397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6">
            <p14:nvContentPartPr>
              <p14:cNvPr id="833" name="Freihand 832">
                <a:extLst>
                  <a:ext uri="{FF2B5EF4-FFF2-40B4-BE49-F238E27FC236}">
                    <a16:creationId xmlns:a16="http://schemas.microsoft.com/office/drawing/2014/main" id="{66B4EC2C-1D11-7047-B54E-0DE6DCEA6579}"/>
                  </a:ext>
                </a:extLst>
              </p14:cNvPr>
              <p14:cNvContentPartPr/>
              <p14:nvPr/>
            </p14:nvContentPartPr>
            <p14:xfrm>
              <a:off x="6915126" y="6710488"/>
              <a:ext cx="123840" cy="190440"/>
            </p14:xfrm>
          </p:contentPart>
        </mc:Choice>
        <mc:Fallback xmlns="">
          <p:pic>
            <p:nvPicPr>
              <p:cNvPr id="833" name="Freihand 832">
                <a:extLst>
                  <a:ext uri="{FF2B5EF4-FFF2-40B4-BE49-F238E27FC236}">
                    <a16:creationId xmlns:a16="http://schemas.microsoft.com/office/drawing/2014/main" id="{66B4EC2C-1D11-7047-B54E-0DE6DCEA6579}"/>
                  </a:ext>
                </a:extLst>
              </p:cNvPr>
              <p:cNvPicPr/>
              <p:nvPr/>
            </p:nvPicPr>
            <p:blipFill>
              <a:blip r:embed="rId207"/>
              <a:stretch>
                <a:fillRect/>
              </a:stretch>
            </p:blipFill>
            <p:spPr>
              <a:xfrm>
                <a:off x="6907566" y="6702928"/>
                <a:ext cx="138960" cy="20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8">
            <p14:nvContentPartPr>
              <p14:cNvPr id="846" name="Freihand 847">
                <a:extLst>
                  <a:ext uri="{FF2B5EF4-FFF2-40B4-BE49-F238E27FC236}">
                    <a16:creationId xmlns:a16="http://schemas.microsoft.com/office/drawing/2014/main" id="{FD686146-5633-094D-A68B-8B9CDB9FE880}"/>
                  </a:ext>
                </a:extLst>
              </p14:cNvPr>
              <p14:cNvContentPartPr/>
              <p14:nvPr/>
            </p14:nvContentPartPr>
            <p14:xfrm>
              <a:off x="6851766" y="6468928"/>
              <a:ext cx="464760" cy="131040"/>
            </p14:xfrm>
          </p:contentPart>
        </mc:Choice>
        <mc:Fallback xmlns="">
          <p:pic>
            <p:nvPicPr>
              <p:cNvPr id="846" name="Freihand 847">
                <a:extLst>
                  <a:ext uri="{FF2B5EF4-FFF2-40B4-BE49-F238E27FC236}">
                    <a16:creationId xmlns:a16="http://schemas.microsoft.com/office/drawing/2014/main" id="{FD686146-5633-094D-A68B-8B9CDB9FE880}"/>
                  </a:ext>
                </a:extLst>
              </p:cNvPr>
              <p:cNvPicPr/>
              <p:nvPr/>
            </p:nvPicPr>
            <p:blipFill>
              <a:blip r:embed="rId209"/>
              <a:stretch>
                <a:fillRect/>
              </a:stretch>
            </p:blipFill>
            <p:spPr>
              <a:xfrm>
                <a:off x="6844206" y="6461368"/>
                <a:ext cx="479880" cy="1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0">
            <p14:nvContentPartPr>
              <p14:cNvPr id="847" name="Freihand 848">
                <a:extLst>
                  <a:ext uri="{FF2B5EF4-FFF2-40B4-BE49-F238E27FC236}">
                    <a16:creationId xmlns:a16="http://schemas.microsoft.com/office/drawing/2014/main" id="{315EE1E7-12BB-1F4A-821F-0207318BF0C3}"/>
                  </a:ext>
                </a:extLst>
              </p14:cNvPr>
              <p14:cNvContentPartPr/>
              <p14:nvPr/>
            </p14:nvContentPartPr>
            <p14:xfrm>
              <a:off x="6528126" y="6511048"/>
              <a:ext cx="240120" cy="165960"/>
            </p14:xfrm>
          </p:contentPart>
        </mc:Choice>
        <mc:Fallback xmlns="">
          <p:pic>
            <p:nvPicPr>
              <p:cNvPr id="847" name="Freihand 848">
                <a:extLst>
                  <a:ext uri="{FF2B5EF4-FFF2-40B4-BE49-F238E27FC236}">
                    <a16:creationId xmlns:a16="http://schemas.microsoft.com/office/drawing/2014/main" id="{315EE1E7-12BB-1F4A-821F-0207318BF0C3}"/>
                  </a:ext>
                </a:extLst>
              </p:cNvPr>
              <p:cNvPicPr/>
              <p:nvPr/>
            </p:nvPicPr>
            <p:blipFill>
              <a:blip r:embed="rId211"/>
              <a:stretch>
                <a:fillRect/>
              </a:stretch>
            </p:blipFill>
            <p:spPr>
              <a:xfrm>
                <a:off x="6520915" y="6503488"/>
                <a:ext cx="255263" cy="18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2">
            <p14:nvContentPartPr>
              <p14:cNvPr id="871" name="Freihand 872">
                <a:extLst>
                  <a:ext uri="{FF2B5EF4-FFF2-40B4-BE49-F238E27FC236}">
                    <a16:creationId xmlns:a16="http://schemas.microsoft.com/office/drawing/2014/main" id="{600DC62F-A790-F44F-B1BA-8BFB1AF73D5C}"/>
                  </a:ext>
                </a:extLst>
              </p14:cNvPr>
              <p14:cNvContentPartPr/>
              <p14:nvPr/>
            </p14:nvContentPartPr>
            <p14:xfrm>
              <a:off x="9193220" y="9410542"/>
              <a:ext cx="607320" cy="183600"/>
            </p14:xfrm>
          </p:contentPart>
        </mc:Choice>
        <mc:Fallback xmlns="">
          <p:pic>
            <p:nvPicPr>
              <p:cNvPr id="871" name="Freihand 872">
                <a:extLst>
                  <a:ext uri="{FF2B5EF4-FFF2-40B4-BE49-F238E27FC236}">
                    <a16:creationId xmlns:a16="http://schemas.microsoft.com/office/drawing/2014/main" id="{600DC62F-A790-F44F-B1BA-8BFB1AF73D5C}"/>
                  </a:ext>
                </a:extLst>
              </p:cNvPr>
              <p:cNvPicPr/>
              <p:nvPr/>
            </p:nvPicPr>
            <p:blipFill>
              <a:blip r:embed="rId213"/>
              <a:stretch>
                <a:fillRect/>
              </a:stretch>
            </p:blipFill>
            <p:spPr>
              <a:xfrm>
                <a:off x="9185660" y="9402997"/>
                <a:ext cx="622440" cy="1986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4">
            <p14:nvContentPartPr>
              <p14:cNvPr id="872" name="Freihand 873">
                <a:extLst>
                  <a:ext uri="{FF2B5EF4-FFF2-40B4-BE49-F238E27FC236}">
                    <a16:creationId xmlns:a16="http://schemas.microsoft.com/office/drawing/2014/main" id="{12CF000E-6D21-B44D-880C-6C5A0757238F}"/>
                  </a:ext>
                </a:extLst>
              </p14:cNvPr>
              <p14:cNvContentPartPr/>
              <p14:nvPr/>
            </p14:nvContentPartPr>
            <p14:xfrm>
              <a:off x="8696060" y="9158902"/>
              <a:ext cx="423000" cy="366120"/>
            </p14:xfrm>
          </p:contentPart>
        </mc:Choice>
        <mc:Fallback xmlns="">
          <p:pic>
            <p:nvPicPr>
              <p:cNvPr id="872" name="Freihand 873">
                <a:extLst>
                  <a:ext uri="{FF2B5EF4-FFF2-40B4-BE49-F238E27FC236}">
                    <a16:creationId xmlns:a16="http://schemas.microsoft.com/office/drawing/2014/main" id="{12CF000E-6D21-B44D-880C-6C5A0757238F}"/>
                  </a:ext>
                </a:extLst>
              </p:cNvPr>
              <p:cNvPicPr/>
              <p:nvPr/>
            </p:nvPicPr>
            <p:blipFill>
              <a:blip r:embed="rId215"/>
              <a:stretch>
                <a:fillRect/>
              </a:stretch>
            </p:blipFill>
            <p:spPr>
              <a:xfrm>
                <a:off x="8688500" y="9151349"/>
                <a:ext cx="438120" cy="3812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6">
            <p14:nvContentPartPr>
              <p14:cNvPr id="875" name="Freihand 874">
                <a:extLst>
                  <a:ext uri="{FF2B5EF4-FFF2-40B4-BE49-F238E27FC236}">
                    <a16:creationId xmlns:a16="http://schemas.microsoft.com/office/drawing/2014/main" id="{B8BBE2EF-6449-D14D-BF2F-43915C3956F0}"/>
                  </a:ext>
                </a:extLst>
              </p14:cNvPr>
              <p14:cNvContentPartPr/>
              <p14:nvPr/>
            </p14:nvContentPartPr>
            <p14:xfrm>
              <a:off x="7398774" y="7671059"/>
              <a:ext cx="174600" cy="1499760"/>
            </p14:xfrm>
          </p:contentPart>
        </mc:Choice>
        <mc:Fallback xmlns="">
          <p:pic>
            <p:nvPicPr>
              <p:cNvPr id="875" name="Freihand 874">
                <a:extLst>
                  <a:ext uri="{FF2B5EF4-FFF2-40B4-BE49-F238E27FC236}">
                    <a16:creationId xmlns:a16="http://schemas.microsoft.com/office/drawing/2014/main" id="{B8BBE2EF-6449-D14D-BF2F-43915C3956F0}"/>
                  </a:ext>
                </a:extLst>
              </p:cNvPr>
              <p:cNvPicPr/>
              <p:nvPr/>
            </p:nvPicPr>
            <p:blipFill>
              <a:blip r:embed="rId217"/>
              <a:stretch>
                <a:fillRect/>
              </a:stretch>
            </p:blipFill>
            <p:spPr>
              <a:xfrm>
                <a:off x="7391214" y="7663499"/>
                <a:ext cx="189720" cy="151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8">
            <p14:nvContentPartPr>
              <p14:cNvPr id="878" name="Freihand 878">
                <a:extLst>
                  <a:ext uri="{FF2B5EF4-FFF2-40B4-BE49-F238E27FC236}">
                    <a16:creationId xmlns:a16="http://schemas.microsoft.com/office/drawing/2014/main" id="{66ABD6D2-5E30-E949-A3DF-EC0E7B4516B7}"/>
                  </a:ext>
                </a:extLst>
              </p14:cNvPr>
              <p14:cNvContentPartPr/>
              <p14:nvPr/>
            </p14:nvContentPartPr>
            <p14:xfrm>
              <a:off x="7919056" y="7627602"/>
              <a:ext cx="665280" cy="1416960"/>
            </p14:xfrm>
          </p:contentPart>
        </mc:Choice>
        <mc:Fallback xmlns="">
          <p:pic>
            <p:nvPicPr>
              <p:cNvPr id="878" name="Freihand 878">
                <a:extLst>
                  <a:ext uri="{FF2B5EF4-FFF2-40B4-BE49-F238E27FC236}">
                    <a16:creationId xmlns:a16="http://schemas.microsoft.com/office/drawing/2014/main" id="{66ABD6D2-5E30-E949-A3DF-EC0E7B4516B7}"/>
                  </a:ext>
                </a:extLst>
              </p:cNvPr>
              <p:cNvPicPr/>
              <p:nvPr/>
            </p:nvPicPr>
            <p:blipFill>
              <a:blip r:embed="rId219"/>
              <a:stretch>
                <a:fillRect/>
              </a:stretch>
            </p:blipFill>
            <p:spPr>
              <a:xfrm>
                <a:off x="7911496" y="7620042"/>
                <a:ext cx="680400" cy="143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0">
            <p14:nvContentPartPr>
              <p14:cNvPr id="889" name="Freihand 888">
                <a:extLst>
                  <a:ext uri="{FF2B5EF4-FFF2-40B4-BE49-F238E27FC236}">
                    <a16:creationId xmlns:a16="http://schemas.microsoft.com/office/drawing/2014/main" id="{AB92A425-E4D2-6E43-9D30-438DB4DC0946}"/>
                  </a:ext>
                </a:extLst>
              </p14:cNvPr>
              <p14:cNvContentPartPr/>
              <p14:nvPr/>
            </p14:nvContentPartPr>
            <p14:xfrm>
              <a:off x="7101544" y="6349679"/>
              <a:ext cx="91440" cy="63360"/>
            </p14:xfrm>
          </p:contentPart>
        </mc:Choice>
        <mc:Fallback xmlns="">
          <p:pic>
            <p:nvPicPr>
              <p:cNvPr id="889" name="Freihand 888">
                <a:extLst>
                  <a:ext uri="{FF2B5EF4-FFF2-40B4-BE49-F238E27FC236}">
                    <a16:creationId xmlns:a16="http://schemas.microsoft.com/office/drawing/2014/main" id="{AB92A425-E4D2-6E43-9D30-438DB4DC0946}"/>
                  </a:ext>
                </a:extLst>
              </p:cNvPr>
              <p:cNvPicPr/>
              <p:nvPr/>
            </p:nvPicPr>
            <p:blipFill>
              <a:blip r:embed="rId221"/>
              <a:stretch>
                <a:fillRect/>
              </a:stretch>
            </p:blipFill>
            <p:spPr>
              <a:xfrm>
                <a:off x="7093984" y="6342119"/>
                <a:ext cx="106560" cy="7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2">
            <p14:nvContentPartPr>
              <p14:cNvPr id="890" name="Freihand 891">
                <a:extLst>
                  <a:ext uri="{FF2B5EF4-FFF2-40B4-BE49-F238E27FC236}">
                    <a16:creationId xmlns:a16="http://schemas.microsoft.com/office/drawing/2014/main" id="{422EBA4E-52F6-D54F-9D8D-D9CFBF63CF76}"/>
                  </a:ext>
                </a:extLst>
              </p14:cNvPr>
              <p14:cNvContentPartPr/>
              <p14:nvPr/>
            </p14:nvContentPartPr>
            <p14:xfrm>
              <a:off x="6737224" y="6303239"/>
              <a:ext cx="297000" cy="110160"/>
            </p14:xfrm>
          </p:contentPart>
        </mc:Choice>
        <mc:Fallback xmlns="">
          <p:pic>
            <p:nvPicPr>
              <p:cNvPr id="890" name="Freihand 891">
                <a:extLst>
                  <a:ext uri="{FF2B5EF4-FFF2-40B4-BE49-F238E27FC236}">
                    <a16:creationId xmlns:a16="http://schemas.microsoft.com/office/drawing/2014/main" id="{422EBA4E-52F6-D54F-9D8D-D9CFBF63CF76}"/>
                  </a:ext>
                </a:extLst>
              </p:cNvPr>
              <p:cNvPicPr/>
              <p:nvPr/>
            </p:nvPicPr>
            <p:blipFill>
              <a:blip r:embed="rId223"/>
              <a:stretch>
                <a:fillRect/>
              </a:stretch>
            </p:blipFill>
            <p:spPr>
              <a:xfrm>
                <a:off x="6729664" y="6295679"/>
                <a:ext cx="311760" cy="12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4">
            <p14:nvContentPartPr>
              <p14:cNvPr id="891" name="Freihand 892">
                <a:extLst>
                  <a:ext uri="{FF2B5EF4-FFF2-40B4-BE49-F238E27FC236}">
                    <a16:creationId xmlns:a16="http://schemas.microsoft.com/office/drawing/2014/main" id="{19353202-715A-9B47-9EED-6C9A7A3CF3CE}"/>
                  </a:ext>
                </a:extLst>
              </p14:cNvPr>
              <p14:cNvContentPartPr/>
              <p14:nvPr/>
            </p14:nvContentPartPr>
            <p14:xfrm>
              <a:off x="6532024" y="6299999"/>
              <a:ext cx="112320" cy="110520"/>
            </p14:xfrm>
          </p:contentPart>
        </mc:Choice>
        <mc:Fallback xmlns="">
          <p:pic>
            <p:nvPicPr>
              <p:cNvPr id="891" name="Freihand 892">
                <a:extLst>
                  <a:ext uri="{FF2B5EF4-FFF2-40B4-BE49-F238E27FC236}">
                    <a16:creationId xmlns:a16="http://schemas.microsoft.com/office/drawing/2014/main" id="{19353202-715A-9B47-9EED-6C9A7A3CF3CE}"/>
                  </a:ext>
                </a:extLst>
              </p:cNvPr>
              <p:cNvPicPr/>
              <p:nvPr/>
            </p:nvPicPr>
            <p:blipFill>
              <a:blip r:embed="rId225"/>
              <a:stretch>
                <a:fillRect/>
              </a:stretch>
            </p:blipFill>
            <p:spPr>
              <a:xfrm>
                <a:off x="6524464" y="6292439"/>
                <a:ext cx="127080" cy="12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6">
            <p14:nvContentPartPr>
              <p14:cNvPr id="894" name="Freihand 893">
                <a:extLst>
                  <a:ext uri="{FF2B5EF4-FFF2-40B4-BE49-F238E27FC236}">
                    <a16:creationId xmlns:a16="http://schemas.microsoft.com/office/drawing/2014/main" id="{99A0C4D9-406A-4F48-AC00-1CC47EF9102F}"/>
                  </a:ext>
                </a:extLst>
              </p14:cNvPr>
              <p14:cNvContentPartPr/>
              <p14:nvPr/>
            </p14:nvContentPartPr>
            <p14:xfrm>
              <a:off x="13028494" y="5979005"/>
              <a:ext cx="387000" cy="17280"/>
            </p14:xfrm>
          </p:contentPart>
        </mc:Choice>
        <mc:Fallback xmlns="">
          <p:pic>
            <p:nvPicPr>
              <p:cNvPr id="894" name="Freihand 893">
                <a:extLst>
                  <a:ext uri="{FF2B5EF4-FFF2-40B4-BE49-F238E27FC236}">
                    <a16:creationId xmlns:a16="http://schemas.microsoft.com/office/drawing/2014/main" id="{99A0C4D9-406A-4F48-AC00-1CC47EF9102F}"/>
                  </a:ext>
                </a:extLst>
              </p:cNvPr>
              <p:cNvPicPr/>
              <p:nvPr/>
            </p:nvPicPr>
            <p:blipFill>
              <a:blip r:embed="rId227"/>
              <a:stretch>
                <a:fillRect/>
              </a:stretch>
            </p:blipFill>
            <p:spPr>
              <a:xfrm>
                <a:off x="13020934" y="5971445"/>
                <a:ext cx="402120" cy="3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8">
            <p14:nvContentPartPr>
              <p14:cNvPr id="901" name="Freihand 901">
                <a:extLst>
                  <a:ext uri="{FF2B5EF4-FFF2-40B4-BE49-F238E27FC236}">
                    <a16:creationId xmlns:a16="http://schemas.microsoft.com/office/drawing/2014/main" id="{1C79BB99-11DA-5D4C-A850-6FF0D13EB24A}"/>
                  </a:ext>
                </a:extLst>
              </p14:cNvPr>
              <p14:cNvContentPartPr/>
              <p14:nvPr/>
            </p14:nvContentPartPr>
            <p14:xfrm>
              <a:off x="13531774" y="5909165"/>
              <a:ext cx="723240" cy="124200"/>
            </p14:xfrm>
          </p:contentPart>
        </mc:Choice>
        <mc:Fallback xmlns="">
          <p:pic>
            <p:nvPicPr>
              <p:cNvPr id="901" name="Freihand 901">
                <a:extLst>
                  <a:ext uri="{FF2B5EF4-FFF2-40B4-BE49-F238E27FC236}">
                    <a16:creationId xmlns:a16="http://schemas.microsoft.com/office/drawing/2014/main" id="{1C79BB99-11DA-5D4C-A850-6FF0D13EB24A}"/>
                  </a:ext>
                </a:extLst>
              </p:cNvPr>
              <p:cNvPicPr/>
              <p:nvPr/>
            </p:nvPicPr>
            <p:blipFill>
              <a:blip r:embed="rId229"/>
              <a:stretch>
                <a:fillRect/>
              </a:stretch>
            </p:blipFill>
            <p:spPr>
              <a:xfrm>
                <a:off x="13524214" y="5901605"/>
                <a:ext cx="738360" cy="13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0">
            <p14:nvContentPartPr>
              <p14:cNvPr id="905" name="Freihand 905">
                <a:extLst>
                  <a:ext uri="{FF2B5EF4-FFF2-40B4-BE49-F238E27FC236}">
                    <a16:creationId xmlns:a16="http://schemas.microsoft.com/office/drawing/2014/main" id="{64A53D24-9904-6342-A377-0A320441ED37}"/>
                  </a:ext>
                </a:extLst>
              </p14:cNvPr>
              <p14:cNvContentPartPr/>
              <p14:nvPr/>
            </p14:nvContentPartPr>
            <p14:xfrm>
              <a:off x="7022118" y="1365507"/>
              <a:ext cx="91440" cy="44640"/>
            </p14:xfrm>
          </p:contentPart>
        </mc:Choice>
        <mc:Fallback xmlns="">
          <p:pic>
            <p:nvPicPr>
              <p:cNvPr id="905" name="Freihand 905">
                <a:extLst>
                  <a:ext uri="{FF2B5EF4-FFF2-40B4-BE49-F238E27FC236}">
                    <a16:creationId xmlns:a16="http://schemas.microsoft.com/office/drawing/2014/main" id="{64A53D24-9904-6342-A377-0A320441ED37}"/>
                  </a:ext>
                </a:extLst>
              </p:cNvPr>
              <p:cNvPicPr/>
              <p:nvPr/>
            </p:nvPicPr>
            <p:blipFill>
              <a:blip r:embed="rId231"/>
              <a:stretch>
                <a:fillRect/>
              </a:stretch>
            </p:blipFill>
            <p:spPr>
              <a:xfrm>
                <a:off x="7014558" y="1357947"/>
                <a:ext cx="106560" cy="5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2">
            <p14:nvContentPartPr>
              <p14:cNvPr id="909" name="Freihand 909">
                <a:extLst>
                  <a:ext uri="{FF2B5EF4-FFF2-40B4-BE49-F238E27FC236}">
                    <a16:creationId xmlns:a16="http://schemas.microsoft.com/office/drawing/2014/main" id="{90616F6F-4F18-7D41-AC88-0F37D365A2B8}"/>
                  </a:ext>
                </a:extLst>
              </p14:cNvPr>
              <p14:cNvContentPartPr/>
              <p14:nvPr/>
            </p14:nvContentPartPr>
            <p14:xfrm>
              <a:off x="7078376" y="1599125"/>
              <a:ext cx="2256714" cy="1880282"/>
            </p14:xfrm>
          </p:contentPart>
        </mc:Choice>
        <mc:Fallback xmlns="">
          <p:pic>
            <p:nvPicPr>
              <p:cNvPr id="909" name="Freihand 909">
                <a:extLst>
                  <a:ext uri="{FF2B5EF4-FFF2-40B4-BE49-F238E27FC236}">
                    <a16:creationId xmlns:a16="http://schemas.microsoft.com/office/drawing/2014/main" id="{90616F6F-4F18-7D41-AC88-0F37D365A2B8}"/>
                  </a:ext>
                </a:extLst>
              </p:cNvPr>
              <p:cNvPicPr/>
              <p:nvPr/>
            </p:nvPicPr>
            <p:blipFill>
              <a:blip r:embed="rId233"/>
              <a:stretch>
                <a:fillRect/>
              </a:stretch>
            </p:blipFill>
            <p:spPr>
              <a:xfrm>
                <a:off x="7070818" y="1591566"/>
                <a:ext cx="2271831" cy="18950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4">
            <p14:nvContentPartPr>
              <p14:cNvPr id="911" name="Freihand 910">
                <a:extLst>
                  <a:ext uri="{FF2B5EF4-FFF2-40B4-BE49-F238E27FC236}">
                    <a16:creationId xmlns:a16="http://schemas.microsoft.com/office/drawing/2014/main" id="{E001D244-3A50-1142-8D9E-88C4D3070355}"/>
                  </a:ext>
                </a:extLst>
              </p14:cNvPr>
              <p14:cNvContentPartPr/>
              <p14:nvPr/>
            </p14:nvContentPartPr>
            <p14:xfrm>
              <a:off x="3237230" y="4283714"/>
              <a:ext cx="140400" cy="271080"/>
            </p14:xfrm>
          </p:contentPart>
        </mc:Choice>
        <mc:Fallback xmlns="">
          <p:pic>
            <p:nvPicPr>
              <p:cNvPr id="911" name="Freihand 910">
                <a:extLst>
                  <a:ext uri="{FF2B5EF4-FFF2-40B4-BE49-F238E27FC236}">
                    <a16:creationId xmlns:a16="http://schemas.microsoft.com/office/drawing/2014/main" id="{E001D244-3A50-1142-8D9E-88C4D3070355}"/>
                  </a:ext>
                </a:extLst>
              </p:cNvPr>
              <p:cNvPicPr/>
              <p:nvPr/>
            </p:nvPicPr>
            <p:blipFill>
              <a:blip r:embed="rId235"/>
              <a:stretch>
                <a:fillRect/>
              </a:stretch>
            </p:blipFill>
            <p:spPr>
              <a:xfrm>
                <a:off x="3229670" y="4276154"/>
                <a:ext cx="155160" cy="28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6">
            <p14:nvContentPartPr>
              <p14:cNvPr id="918" name="Freihand 918">
                <a:extLst>
                  <a:ext uri="{FF2B5EF4-FFF2-40B4-BE49-F238E27FC236}">
                    <a16:creationId xmlns:a16="http://schemas.microsoft.com/office/drawing/2014/main" id="{109741D2-7F47-7B4C-9297-C26076120C89}"/>
                  </a:ext>
                </a:extLst>
              </p14:cNvPr>
              <p14:cNvContentPartPr/>
              <p14:nvPr/>
            </p14:nvContentPartPr>
            <p14:xfrm>
              <a:off x="3087110" y="4117034"/>
              <a:ext cx="302760" cy="124920"/>
            </p14:xfrm>
          </p:contentPart>
        </mc:Choice>
        <mc:Fallback xmlns="">
          <p:pic>
            <p:nvPicPr>
              <p:cNvPr id="918" name="Freihand 918">
                <a:extLst>
                  <a:ext uri="{FF2B5EF4-FFF2-40B4-BE49-F238E27FC236}">
                    <a16:creationId xmlns:a16="http://schemas.microsoft.com/office/drawing/2014/main" id="{109741D2-7F47-7B4C-9297-C26076120C89}"/>
                  </a:ext>
                </a:extLst>
              </p:cNvPr>
              <p:cNvPicPr/>
              <p:nvPr/>
            </p:nvPicPr>
            <p:blipFill>
              <a:blip r:embed="rId237"/>
              <a:stretch>
                <a:fillRect/>
              </a:stretch>
            </p:blipFill>
            <p:spPr>
              <a:xfrm>
                <a:off x="3079559" y="4109474"/>
                <a:ext cx="317502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8">
            <p14:nvContentPartPr>
              <p14:cNvPr id="927" name="Freihand 926">
                <a:extLst>
                  <a:ext uri="{FF2B5EF4-FFF2-40B4-BE49-F238E27FC236}">
                    <a16:creationId xmlns:a16="http://schemas.microsoft.com/office/drawing/2014/main" id="{3F6FDD5A-0769-8F45-9D7A-E4F8C68CB8FF}"/>
                  </a:ext>
                </a:extLst>
              </p14:cNvPr>
              <p14:cNvContentPartPr/>
              <p14:nvPr/>
            </p14:nvContentPartPr>
            <p14:xfrm>
              <a:off x="-869537" y="-1580431"/>
              <a:ext cx="171360" cy="227520"/>
            </p14:xfrm>
          </p:contentPart>
        </mc:Choice>
        <mc:Fallback xmlns="">
          <p:pic>
            <p:nvPicPr>
              <p:cNvPr id="927" name="Freihand 926">
                <a:extLst>
                  <a:ext uri="{FF2B5EF4-FFF2-40B4-BE49-F238E27FC236}">
                    <a16:creationId xmlns:a16="http://schemas.microsoft.com/office/drawing/2014/main" id="{3F6FDD5A-0769-8F45-9D7A-E4F8C68CB8FF}"/>
                  </a:ext>
                </a:extLst>
              </p:cNvPr>
              <p:cNvPicPr/>
              <p:nvPr/>
            </p:nvPicPr>
            <p:blipFill>
              <a:blip r:embed="rId239"/>
              <a:stretch>
                <a:fillRect/>
              </a:stretch>
            </p:blipFill>
            <p:spPr>
              <a:xfrm>
                <a:off x="-877097" y="-1587991"/>
                <a:ext cx="186480" cy="24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0">
            <p14:nvContentPartPr>
              <p14:cNvPr id="928" name="Freihand 930">
                <a:extLst>
                  <a:ext uri="{FF2B5EF4-FFF2-40B4-BE49-F238E27FC236}">
                    <a16:creationId xmlns:a16="http://schemas.microsoft.com/office/drawing/2014/main" id="{6099E28F-70B5-4B4E-974A-8A7A0A626FC0}"/>
                  </a:ext>
                </a:extLst>
              </p14:cNvPr>
              <p14:cNvContentPartPr/>
              <p14:nvPr/>
            </p14:nvContentPartPr>
            <p14:xfrm>
              <a:off x="7479799" y="5536854"/>
              <a:ext cx="363240" cy="307080"/>
            </p14:xfrm>
          </p:contentPart>
        </mc:Choice>
        <mc:Fallback xmlns="">
          <p:pic>
            <p:nvPicPr>
              <p:cNvPr id="928" name="Freihand 930">
                <a:extLst>
                  <a:ext uri="{FF2B5EF4-FFF2-40B4-BE49-F238E27FC236}">
                    <a16:creationId xmlns:a16="http://schemas.microsoft.com/office/drawing/2014/main" id="{6099E28F-70B5-4B4E-974A-8A7A0A626FC0}"/>
                  </a:ext>
                </a:extLst>
              </p:cNvPr>
              <p:cNvPicPr/>
              <p:nvPr/>
            </p:nvPicPr>
            <p:blipFill>
              <a:blip r:embed="rId241"/>
              <a:stretch>
                <a:fillRect/>
              </a:stretch>
            </p:blipFill>
            <p:spPr>
              <a:xfrm>
                <a:off x="7472231" y="5529294"/>
                <a:ext cx="378375" cy="3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2">
            <p14:nvContentPartPr>
              <p14:cNvPr id="929" name="Freihand 931">
                <a:extLst>
                  <a:ext uri="{FF2B5EF4-FFF2-40B4-BE49-F238E27FC236}">
                    <a16:creationId xmlns:a16="http://schemas.microsoft.com/office/drawing/2014/main" id="{F58C3253-1965-B04E-8A7A-436F0B3862D4}"/>
                  </a:ext>
                </a:extLst>
              </p14:cNvPr>
              <p14:cNvContentPartPr/>
              <p14:nvPr/>
            </p14:nvContentPartPr>
            <p14:xfrm>
              <a:off x="6963919" y="5569254"/>
              <a:ext cx="416160" cy="124200"/>
            </p14:xfrm>
          </p:contentPart>
        </mc:Choice>
        <mc:Fallback xmlns="">
          <p:pic>
            <p:nvPicPr>
              <p:cNvPr id="929" name="Freihand 931">
                <a:extLst>
                  <a:ext uri="{FF2B5EF4-FFF2-40B4-BE49-F238E27FC236}">
                    <a16:creationId xmlns:a16="http://schemas.microsoft.com/office/drawing/2014/main" id="{F58C3253-1965-B04E-8A7A-436F0B3862D4}"/>
                  </a:ext>
                </a:extLst>
              </p:cNvPr>
              <p:cNvPicPr/>
              <p:nvPr/>
            </p:nvPicPr>
            <p:blipFill>
              <a:blip r:embed="rId243"/>
              <a:stretch>
                <a:fillRect/>
              </a:stretch>
            </p:blipFill>
            <p:spPr>
              <a:xfrm>
                <a:off x="6956359" y="5561694"/>
                <a:ext cx="431280" cy="13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4">
            <p14:nvContentPartPr>
              <p14:cNvPr id="930" name="Freihand 932">
                <a:extLst>
                  <a:ext uri="{FF2B5EF4-FFF2-40B4-BE49-F238E27FC236}">
                    <a16:creationId xmlns:a16="http://schemas.microsoft.com/office/drawing/2014/main" id="{4618C692-774A-D94B-AFF9-CDDBF240D78F}"/>
                  </a:ext>
                </a:extLst>
              </p14:cNvPr>
              <p14:cNvContentPartPr/>
              <p14:nvPr/>
            </p14:nvContentPartPr>
            <p14:xfrm>
              <a:off x="6751519" y="5622534"/>
              <a:ext cx="129960" cy="59040"/>
            </p14:xfrm>
          </p:contentPart>
        </mc:Choice>
        <mc:Fallback xmlns="">
          <p:pic>
            <p:nvPicPr>
              <p:cNvPr id="930" name="Freihand 932">
                <a:extLst>
                  <a:ext uri="{FF2B5EF4-FFF2-40B4-BE49-F238E27FC236}">
                    <a16:creationId xmlns:a16="http://schemas.microsoft.com/office/drawing/2014/main" id="{4618C692-774A-D94B-AFF9-CDDBF240D78F}"/>
                  </a:ext>
                </a:extLst>
              </p:cNvPr>
              <p:cNvPicPr/>
              <p:nvPr/>
            </p:nvPicPr>
            <p:blipFill>
              <a:blip r:embed="rId245"/>
              <a:stretch>
                <a:fillRect/>
              </a:stretch>
            </p:blipFill>
            <p:spPr>
              <a:xfrm>
                <a:off x="6743959" y="5615020"/>
                <a:ext cx="145080" cy="740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6">
            <p14:nvContentPartPr>
              <p14:cNvPr id="936" name="Freihand 936">
                <a:extLst>
                  <a:ext uri="{FF2B5EF4-FFF2-40B4-BE49-F238E27FC236}">
                    <a16:creationId xmlns:a16="http://schemas.microsoft.com/office/drawing/2014/main" id="{A1AACAE3-53D8-BF45-AB9B-AF2EE8BD1147}"/>
                  </a:ext>
                </a:extLst>
              </p14:cNvPr>
              <p14:cNvContentPartPr/>
              <p14:nvPr/>
            </p14:nvContentPartPr>
            <p14:xfrm>
              <a:off x="7886622" y="5609468"/>
              <a:ext cx="177120" cy="224640"/>
            </p14:xfrm>
          </p:contentPart>
        </mc:Choice>
        <mc:Fallback xmlns="">
          <p:pic>
            <p:nvPicPr>
              <p:cNvPr id="936" name="Freihand 936">
                <a:extLst>
                  <a:ext uri="{FF2B5EF4-FFF2-40B4-BE49-F238E27FC236}">
                    <a16:creationId xmlns:a16="http://schemas.microsoft.com/office/drawing/2014/main" id="{A1AACAE3-53D8-BF45-AB9B-AF2EE8BD1147}"/>
                  </a:ext>
                </a:extLst>
              </p:cNvPr>
              <p:cNvPicPr/>
              <p:nvPr/>
            </p:nvPicPr>
            <p:blipFill>
              <a:blip r:embed="rId247"/>
              <a:stretch>
                <a:fillRect/>
              </a:stretch>
            </p:blipFill>
            <p:spPr>
              <a:xfrm>
                <a:off x="7879047" y="5601920"/>
                <a:ext cx="192271" cy="239736"/>
              </a:xfrm>
              <a:prstGeom prst="rect">
                <a:avLst/>
              </a:prstGeom>
            </p:spPr>
          </p:pic>
        </mc:Fallback>
      </mc:AlternateContent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3AE74ED6-5096-1C4B-8122-2B4BAFF6C1E3}"/>
              </a:ext>
            </a:extLst>
          </p:cNvPr>
          <p:cNvGrpSpPr/>
          <p:nvPr/>
        </p:nvGrpSpPr>
        <p:grpSpPr>
          <a:xfrm>
            <a:off x="-822451" y="9589252"/>
            <a:ext cx="15119350" cy="1231106"/>
            <a:chOff x="-869537" y="9380006"/>
            <a:chExt cx="15119350" cy="1231106"/>
          </a:xfrm>
        </p:grpSpPr>
        <p:sp>
          <p:nvSpPr>
            <p:cNvPr id="143" name="Rectangle 5">
              <a:extLst>
                <a:ext uri="{FF2B5EF4-FFF2-40B4-BE49-F238E27FC236}">
                  <a16:creationId xmlns:a16="http://schemas.microsoft.com/office/drawing/2014/main" id="{F2A733EB-09E7-E746-992E-682B5BFA5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69537" y="9380006"/>
              <a:ext cx="15119350" cy="1231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22860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Cyberbullying</a:t>
              </a:r>
              <a:br>
                <a:rPr kumimoji="0" lang="de-DE" altLang="de-DE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kumimoji="0" lang="de-DE" altLang="de-DE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Dieses Material wurde erstellt von Regina Schulz und Sarah Borde und steht unter der Lizenz </a:t>
              </a:r>
              <a:r>
                <a:rPr kumimoji="0" lang="de-DE" altLang="de-DE" sz="1000" b="0" i="0" u="sng" strike="noStrike" cap="none" normalizeH="0" baseline="0" dirty="0">
                  <a:ln>
                    <a:noFill/>
                  </a:ln>
                  <a:solidFill>
                    <a:srgbClr val="0563C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248"/>
                </a:rPr>
                <a:t>CC BY-NC-SA 3.0</a:t>
              </a:r>
              <a:endParaRPr kumimoji="0" lang="de-DE" alt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22860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br>
                <a:rPr kumimoji="0" lang="de-DE" altLang="de-D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</a:b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2286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44" name="Bild 1" descr="Macintosh HD:Users:tinaladwig:Library:Containers:com.apple.mail:Data:Library:Mail Downloads:3437265C-9925-40C7-B709-ACCF10600DD7:E2B312B8-1346-4838-AFA5-123961B1DD46.png">
              <a:extLst>
                <a:ext uri="{FF2B5EF4-FFF2-40B4-BE49-F238E27FC236}">
                  <a16:creationId xmlns:a16="http://schemas.microsoft.com/office/drawing/2014/main" id="{91A746E8-5A7C-9C42-BBB3-F72FE122E199}"/>
                </a:ext>
              </a:extLst>
            </p:cNvPr>
            <p:cNvPicPr/>
            <p:nvPr/>
          </p:nvPicPr>
          <p:blipFill>
            <a:blip r:embed="rId24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76343" y="9864807"/>
              <a:ext cx="1113790" cy="38925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520508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</Words>
  <Application>Microsoft Macintosh PowerPoint</Application>
  <PresentationFormat>Benutzerdefiniert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Sarah Borde</dc:creator>
  <cp:lastModifiedBy>Sarah Borde</cp:lastModifiedBy>
  <cp:revision>9</cp:revision>
  <cp:lastPrinted>2018-10-11T07:48:49Z</cp:lastPrinted>
  <dcterms:created xsi:type="dcterms:W3CDTF">2018-10-09T15:26:19Z</dcterms:created>
  <dcterms:modified xsi:type="dcterms:W3CDTF">2018-10-11T07:48:51Z</dcterms:modified>
</cp:coreProperties>
</file>