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</p:sldIdLst>
  <p:sldSz cx="7559675" cy="10691813"/>
  <p:notesSz cx="6889750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F2FD8B-C39F-44B8-8F67-A95434C63EBF}" v="1" dt="2024-01-25T09:32:57.2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14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Jörden" userId="df411308-079f-48d6-b353-16a5b3b12cda" providerId="ADAL" clId="{EBF2FD8B-C39F-44B8-8F67-A95434C63EBF}"/>
    <pc:docChg chg="addSld delSld modSld">
      <pc:chgData name="Anna Jörden" userId="df411308-079f-48d6-b353-16a5b3b12cda" providerId="ADAL" clId="{EBF2FD8B-C39F-44B8-8F67-A95434C63EBF}" dt="2024-01-25T09:32:59.019" v="1" actId="47"/>
      <pc:docMkLst>
        <pc:docMk/>
      </pc:docMkLst>
      <pc:sldChg chg="del">
        <pc:chgData name="Anna Jörden" userId="df411308-079f-48d6-b353-16a5b3b12cda" providerId="ADAL" clId="{EBF2FD8B-C39F-44B8-8F67-A95434C63EBF}" dt="2024-01-25T09:32:59.019" v="1" actId="47"/>
        <pc:sldMkLst>
          <pc:docMk/>
          <pc:sldMk cId="2621235170" sldId="260"/>
        </pc:sldMkLst>
      </pc:sldChg>
      <pc:sldChg chg="add">
        <pc:chgData name="Anna Jörden" userId="df411308-079f-48d6-b353-16a5b3b12cda" providerId="ADAL" clId="{EBF2FD8B-C39F-44B8-8F67-A95434C63EBF}" dt="2024-01-25T09:32:57.241" v="0"/>
        <pc:sldMkLst>
          <pc:docMk/>
          <pc:sldMk cId="1793467602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7" y="1749797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1" y="5615679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8574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9365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1"/>
            <a:ext cx="1630055" cy="90608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9" y="569241"/>
            <a:ext cx="4795669" cy="9060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40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411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2" y="2665533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2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7960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1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6" y="2846201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321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4" y="2620981"/>
            <a:ext cx="3198096" cy="1284503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4" y="3905483"/>
            <a:ext cx="3198096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7" y="2620981"/>
            <a:ext cx="3213847" cy="1284503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7" y="3905483"/>
            <a:ext cx="3213847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89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2383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970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9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6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5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6187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9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6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5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7474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9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9" y="2846201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99FB8-870D-4E83-88E5-47A3BCA17AC5}" type="datetimeFigureOut">
              <a:rPr lang="de-DE" smtClean="0"/>
              <a:t>25.01.2024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7078D-F59D-4F59-9EFE-5BD5A09291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348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718E6495-D148-4F46-86F1-A29EFCCFDC82}"/>
              </a:ext>
            </a:extLst>
          </p:cNvPr>
          <p:cNvSpPr/>
          <p:nvPr/>
        </p:nvSpPr>
        <p:spPr>
          <a:xfrm>
            <a:off x="219153" y="245486"/>
            <a:ext cx="7121237" cy="10200841"/>
          </a:xfrm>
          <a:custGeom>
            <a:avLst/>
            <a:gdLst>
              <a:gd name="connsiteX0" fmla="*/ 0 w 7121237"/>
              <a:gd name="connsiteY0" fmla="*/ 0 h 10200841"/>
              <a:gd name="connsiteX1" fmla="*/ 647385 w 7121237"/>
              <a:gd name="connsiteY1" fmla="*/ 0 h 10200841"/>
              <a:gd name="connsiteX2" fmla="*/ 1365983 w 7121237"/>
              <a:gd name="connsiteY2" fmla="*/ 0 h 10200841"/>
              <a:gd name="connsiteX3" fmla="*/ 2155793 w 7121237"/>
              <a:gd name="connsiteY3" fmla="*/ 0 h 10200841"/>
              <a:gd name="connsiteX4" fmla="*/ 2874390 w 7121237"/>
              <a:gd name="connsiteY4" fmla="*/ 0 h 10200841"/>
              <a:gd name="connsiteX5" fmla="*/ 3592988 w 7121237"/>
              <a:gd name="connsiteY5" fmla="*/ 0 h 10200841"/>
              <a:gd name="connsiteX6" fmla="*/ 4382798 w 7121237"/>
              <a:gd name="connsiteY6" fmla="*/ 0 h 10200841"/>
              <a:gd name="connsiteX7" fmla="*/ 4887758 w 7121237"/>
              <a:gd name="connsiteY7" fmla="*/ 0 h 10200841"/>
              <a:gd name="connsiteX8" fmla="*/ 5321506 w 7121237"/>
              <a:gd name="connsiteY8" fmla="*/ 0 h 10200841"/>
              <a:gd name="connsiteX9" fmla="*/ 5755254 w 7121237"/>
              <a:gd name="connsiteY9" fmla="*/ 0 h 10200841"/>
              <a:gd name="connsiteX10" fmla="*/ 6331427 w 7121237"/>
              <a:gd name="connsiteY10" fmla="*/ 0 h 10200841"/>
              <a:gd name="connsiteX11" fmla="*/ 7121237 w 7121237"/>
              <a:gd name="connsiteY11" fmla="*/ 0 h 10200841"/>
              <a:gd name="connsiteX12" fmla="*/ 7121237 w 7121237"/>
              <a:gd name="connsiteY12" fmla="*/ 374031 h 10200841"/>
              <a:gd name="connsiteX13" fmla="*/ 7121237 w 7121237"/>
              <a:gd name="connsiteY13" fmla="*/ 952078 h 10200841"/>
              <a:gd name="connsiteX14" fmla="*/ 7121237 w 7121237"/>
              <a:gd name="connsiteY14" fmla="*/ 1326109 h 10200841"/>
              <a:gd name="connsiteX15" fmla="*/ 7121237 w 7121237"/>
              <a:gd name="connsiteY15" fmla="*/ 1802149 h 10200841"/>
              <a:gd name="connsiteX16" fmla="*/ 7121237 w 7121237"/>
              <a:gd name="connsiteY16" fmla="*/ 2482205 h 10200841"/>
              <a:gd name="connsiteX17" fmla="*/ 7121237 w 7121237"/>
              <a:gd name="connsiteY17" fmla="*/ 2958244 h 10200841"/>
              <a:gd name="connsiteX18" fmla="*/ 7121237 w 7121237"/>
              <a:gd name="connsiteY18" fmla="*/ 3332275 h 10200841"/>
              <a:gd name="connsiteX19" fmla="*/ 7121237 w 7121237"/>
              <a:gd name="connsiteY19" fmla="*/ 3706306 h 10200841"/>
              <a:gd name="connsiteX20" fmla="*/ 7121237 w 7121237"/>
              <a:gd name="connsiteY20" fmla="*/ 4590378 h 10200841"/>
              <a:gd name="connsiteX21" fmla="*/ 7121237 w 7121237"/>
              <a:gd name="connsiteY21" fmla="*/ 5066418 h 10200841"/>
              <a:gd name="connsiteX22" fmla="*/ 7121237 w 7121237"/>
              <a:gd name="connsiteY22" fmla="*/ 5848482 h 10200841"/>
              <a:gd name="connsiteX23" fmla="*/ 7121237 w 7121237"/>
              <a:gd name="connsiteY23" fmla="*/ 6222513 h 10200841"/>
              <a:gd name="connsiteX24" fmla="*/ 7121237 w 7121237"/>
              <a:gd name="connsiteY24" fmla="*/ 6596544 h 10200841"/>
              <a:gd name="connsiteX25" fmla="*/ 7121237 w 7121237"/>
              <a:gd name="connsiteY25" fmla="*/ 6970575 h 10200841"/>
              <a:gd name="connsiteX26" fmla="*/ 7121237 w 7121237"/>
              <a:gd name="connsiteY26" fmla="*/ 7854648 h 10200841"/>
              <a:gd name="connsiteX27" fmla="*/ 7121237 w 7121237"/>
              <a:gd name="connsiteY27" fmla="*/ 8738720 h 10200841"/>
              <a:gd name="connsiteX28" fmla="*/ 7121237 w 7121237"/>
              <a:gd name="connsiteY28" fmla="*/ 9112751 h 10200841"/>
              <a:gd name="connsiteX29" fmla="*/ 7121237 w 7121237"/>
              <a:gd name="connsiteY29" fmla="*/ 9486782 h 10200841"/>
              <a:gd name="connsiteX30" fmla="*/ 7121237 w 7121237"/>
              <a:gd name="connsiteY30" fmla="*/ 10200841 h 10200841"/>
              <a:gd name="connsiteX31" fmla="*/ 6545064 w 7121237"/>
              <a:gd name="connsiteY31" fmla="*/ 10200841 h 10200841"/>
              <a:gd name="connsiteX32" fmla="*/ 5826467 w 7121237"/>
              <a:gd name="connsiteY32" fmla="*/ 10200841 h 10200841"/>
              <a:gd name="connsiteX33" fmla="*/ 5179081 w 7121237"/>
              <a:gd name="connsiteY33" fmla="*/ 10200841 h 10200841"/>
              <a:gd name="connsiteX34" fmla="*/ 4531696 w 7121237"/>
              <a:gd name="connsiteY34" fmla="*/ 10200841 h 10200841"/>
              <a:gd name="connsiteX35" fmla="*/ 3955523 w 7121237"/>
              <a:gd name="connsiteY35" fmla="*/ 10200841 h 10200841"/>
              <a:gd name="connsiteX36" fmla="*/ 3450563 w 7121237"/>
              <a:gd name="connsiteY36" fmla="*/ 10200841 h 10200841"/>
              <a:gd name="connsiteX37" fmla="*/ 2731965 w 7121237"/>
              <a:gd name="connsiteY37" fmla="*/ 10200841 h 10200841"/>
              <a:gd name="connsiteX38" fmla="*/ 2013368 w 7121237"/>
              <a:gd name="connsiteY38" fmla="*/ 10200841 h 10200841"/>
              <a:gd name="connsiteX39" fmla="*/ 1294770 w 7121237"/>
              <a:gd name="connsiteY39" fmla="*/ 10200841 h 10200841"/>
              <a:gd name="connsiteX40" fmla="*/ 0 w 7121237"/>
              <a:gd name="connsiteY40" fmla="*/ 10200841 h 10200841"/>
              <a:gd name="connsiteX41" fmla="*/ 0 w 7121237"/>
              <a:gd name="connsiteY41" fmla="*/ 9826810 h 10200841"/>
              <a:gd name="connsiteX42" fmla="*/ 0 w 7121237"/>
              <a:gd name="connsiteY42" fmla="*/ 9146754 h 10200841"/>
              <a:gd name="connsiteX43" fmla="*/ 0 w 7121237"/>
              <a:gd name="connsiteY43" fmla="*/ 8466698 h 10200841"/>
              <a:gd name="connsiteX44" fmla="*/ 0 w 7121237"/>
              <a:gd name="connsiteY44" fmla="*/ 7990659 h 10200841"/>
              <a:gd name="connsiteX45" fmla="*/ 0 w 7121237"/>
              <a:gd name="connsiteY45" fmla="*/ 7106586 h 10200841"/>
              <a:gd name="connsiteX46" fmla="*/ 0 w 7121237"/>
              <a:gd name="connsiteY46" fmla="*/ 6426530 h 10200841"/>
              <a:gd name="connsiteX47" fmla="*/ 0 w 7121237"/>
              <a:gd name="connsiteY47" fmla="*/ 6052499 h 10200841"/>
              <a:gd name="connsiteX48" fmla="*/ 0 w 7121237"/>
              <a:gd name="connsiteY48" fmla="*/ 5678468 h 10200841"/>
              <a:gd name="connsiteX49" fmla="*/ 0 w 7121237"/>
              <a:gd name="connsiteY49" fmla="*/ 4998412 h 10200841"/>
              <a:gd name="connsiteX50" fmla="*/ 0 w 7121237"/>
              <a:gd name="connsiteY50" fmla="*/ 4522373 h 10200841"/>
              <a:gd name="connsiteX51" fmla="*/ 0 w 7121237"/>
              <a:gd name="connsiteY51" fmla="*/ 3740308 h 10200841"/>
              <a:gd name="connsiteX52" fmla="*/ 0 w 7121237"/>
              <a:gd name="connsiteY52" fmla="*/ 2856235 h 10200841"/>
              <a:gd name="connsiteX53" fmla="*/ 0 w 7121237"/>
              <a:gd name="connsiteY53" fmla="*/ 2380196 h 10200841"/>
              <a:gd name="connsiteX54" fmla="*/ 0 w 7121237"/>
              <a:gd name="connsiteY54" fmla="*/ 1904157 h 10200841"/>
              <a:gd name="connsiteX55" fmla="*/ 0 w 7121237"/>
              <a:gd name="connsiteY55" fmla="*/ 1326109 h 10200841"/>
              <a:gd name="connsiteX56" fmla="*/ 0 w 7121237"/>
              <a:gd name="connsiteY56" fmla="*/ 646053 h 10200841"/>
              <a:gd name="connsiteX57" fmla="*/ 0 w 7121237"/>
              <a:gd name="connsiteY57" fmla="*/ 0 h 10200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7121237" h="10200841" extrusionOk="0">
                <a:moveTo>
                  <a:pt x="0" y="0"/>
                </a:moveTo>
                <a:cubicBezTo>
                  <a:pt x="243094" y="9137"/>
                  <a:pt x="364624" y="27848"/>
                  <a:pt x="647385" y="0"/>
                </a:cubicBezTo>
                <a:cubicBezTo>
                  <a:pt x="930146" y="-27848"/>
                  <a:pt x="1062971" y="-6570"/>
                  <a:pt x="1365983" y="0"/>
                </a:cubicBezTo>
                <a:cubicBezTo>
                  <a:pt x="1668995" y="6570"/>
                  <a:pt x="1920182" y="10329"/>
                  <a:pt x="2155793" y="0"/>
                </a:cubicBezTo>
                <a:cubicBezTo>
                  <a:pt x="2391404" y="-10329"/>
                  <a:pt x="2697491" y="-18891"/>
                  <a:pt x="2874390" y="0"/>
                </a:cubicBezTo>
                <a:cubicBezTo>
                  <a:pt x="3051289" y="18891"/>
                  <a:pt x="3315200" y="17176"/>
                  <a:pt x="3592988" y="0"/>
                </a:cubicBezTo>
                <a:cubicBezTo>
                  <a:pt x="3870776" y="-17176"/>
                  <a:pt x="4120342" y="-15447"/>
                  <a:pt x="4382798" y="0"/>
                </a:cubicBezTo>
                <a:cubicBezTo>
                  <a:pt x="4645254" y="15447"/>
                  <a:pt x="4680603" y="18695"/>
                  <a:pt x="4887758" y="0"/>
                </a:cubicBezTo>
                <a:cubicBezTo>
                  <a:pt x="5094913" y="-18695"/>
                  <a:pt x="5133351" y="6311"/>
                  <a:pt x="5321506" y="0"/>
                </a:cubicBezTo>
                <a:cubicBezTo>
                  <a:pt x="5509661" y="-6311"/>
                  <a:pt x="5559333" y="-14484"/>
                  <a:pt x="5755254" y="0"/>
                </a:cubicBezTo>
                <a:cubicBezTo>
                  <a:pt x="5951175" y="14484"/>
                  <a:pt x="6043454" y="-25953"/>
                  <a:pt x="6331427" y="0"/>
                </a:cubicBezTo>
                <a:cubicBezTo>
                  <a:pt x="6619400" y="25953"/>
                  <a:pt x="6880418" y="34019"/>
                  <a:pt x="7121237" y="0"/>
                </a:cubicBezTo>
                <a:cubicBezTo>
                  <a:pt x="7123089" y="134505"/>
                  <a:pt x="7109643" y="286163"/>
                  <a:pt x="7121237" y="374031"/>
                </a:cubicBezTo>
                <a:cubicBezTo>
                  <a:pt x="7132831" y="461899"/>
                  <a:pt x="7138387" y="825839"/>
                  <a:pt x="7121237" y="952078"/>
                </a:cubicBezTo>
                <a:cubicBezTo>
                  <a:pt x="7104087" y="1078317"/>
                  <a:pt x="7124988" y="1148607"/>
                  <a:pt x="7121237" y="1326109"/>
                </a:cubicBezTo>
                <a:cubicBezTo>
                  <a:pt x="7117486" y="1503611"/>
                  <a:pt x="7106273" y="1624578"/>
                  <a:pt x="7121237" y="1802149"/>
                </a:cubicBezTo>
                <a:cubicBezTo>
                  <a:pt x="7136201" y="1979720"/>
                  <a:pt x="7141219" y="2192548"/>
                  <a:pt x="7121237" y="2482205"/>
                </a:cubicBezTo>
                <a:cubicBezTo>
                  <a:pt x="7101255" y="2771862"/>
                  <a:pt x="7113712" y="2821679"/>
                  <a:pt x="7121237" y="2958244"/>
                </a:cubicBezTo>
                <a:cubicBezTo>
                  <a:pt x="7128762" y="3094809"/>
                  <a:pt x="7117413" y="3247480"/>
                  <a:pt x="7121237" y="3332275"/>
                </a:cubicBezTo>
                <a:cubicBezTo>
                  <a:pt x="7125061" y="3417070"/>
                  <a:pt x="7137282" y="3532550"/>
                  <a:pt x="7121237" y="3706306"/>
                </a:cubicBezTo>
                <a:cubicBezTo>
                  <a:pt x="7105192" y="3880062"/>
                  <a:pt x="7151408" y="4225167"/>
                  <a:pt x="7121237" y="4590378"/>
                </a:cubicBezTo>
                <a:cubicBezTo>
                  <a:pt x="7091066" y="4955589"/>
                  <a:pt x="7124784" y="4912964"/>
                  <a:pt x="7121237" y="5066418"/>
                </a:cubicBezTo>
                <a:cubicBezTo>
                  <a:pt x="7117690" y="5219872"/>
                  <a:pt x="7089589" y="5505828"/>
                  <a:pt x="7121237" y="5848482"/>
                </a:cubicBezTo>
                <a:cubicBezTo>
                  <a:pt x="7152885" y="6191136"/>
                  <a:pt x="7128552" y="6075897"/>
                  <a:pt x="7121237" y="6222513"/>
                </a:cubicBezTo>
                <a:cubicBezTo>
                  <a:pt x="7113922" y="6369129"/>
                  <a:pt x="7122491" y="6521401"/>
                  <a:pt x="7121237" y="6596544"/>
                </a:cubicBezTo>
                <a:cubicBezTo>
                  <a:pt x="7119983" y="6671687"/>
                  <a:pt x="7103918" y="6792770"/>
                  <a:pt x="7121237" y="6970575"/>
                </a:cubicBezTo>
                <a:cubicBezTo>
                  <a:pt x="7138556" y="7148380"/>
                  <a:pt x="7086385" y="7604947"/>
                  <a:pt x="7121237" y="7854648"/>
                </a:cubicBezTo>
                <a:cubicBezTo>
                  <a:pt x="7156089" y="8104349"/>
                  <a:pt x="7144021" y="8435513"/>
                  <a:pt x="7121237" y="8738720"/>
                </a:cubicBezTo>
                <a:cubicBezTo>
                  <a:pt x="7098453" y="9041927"/>
                  <a:pt x="7137048" y="8967129"/>
                  <a:pt x="7121237" y="9112751"/>
                </a:cubicBezTo>
                <a:cubicBezTo>
                  <a:pt x="7105426" y="9258373"/>
                  <a:pt x="7128828" y="9357079"/>
                  <a:pt x="7121237" y="9486782"/>
                </a:cubicBezTo>
                <a:cubicBezTo>
                  <a:pt x="7113646" y="9616485"/>
                  <a:pt x="7153541" y="9854712"/>
                  <a:pt x="7121237" y="10200841"/>
                </a:cubicBezTo>
                <a:cubicBezTo>
                  <a:pt x="6878207" y="10207573"/>
                  <a:pt x="6782758" y="10209439"/>
                  <a:pt x="6545064" y="10200841"/>
                </a:cubicBezTo>
                <a:cubicBezTo>
                  <a:pt x="6307370" y="10192243"/>
                  <a:pt x="6018581" y="10202076"/>
                  <a:pt x="5826467" y="10200841"/>
                </a:cubicBezTo>
                <a:cubicBezTo>
                  <a:pt x="5634353" y="10199606"/>
                  <a:pt x="5368058" y="10219857"/>
                  <a:pt x="5179081" y="10200841"/>
                </a:cubicBezTo>
                <a:cubicBezTo>
                  <a:pt x="4990104" y="10181825"/>
                  <a:pt x="4758090" y="10229194"/>
                  <a:pt x="4531696" y="10200841"/>
                </a:cubicBezTo>
                <a:cubicBezTo>
                  <a:pt x="4305303" y="10172488"/>
                  <a:pt x="4242159" y="10213651"/>
                  <a:pt x="3955523" y="10200841"/>
                </a:cubicBezTo>
                <a:cubicBezTo>
                  <a:pt x="3668887" y="10188031"/>
                  <a:pt x="3576848" y="10208778"/>
                  <a:pt x="3450563" y="10200841"/>
                </a:cubicBezTo>
                <a:cubicBezTo>
                  <a:pt x="3324278" y="10192904"/>
                  <a:pt x="3016269" y="10227038"/>
                  <a:pt x="2731965" y="10200841"/>
                </a:cubicBezTo>
                <a:cubicBezTo>
                  <a:pt x="2447661" y="10174644"/>
                  <a:pt x="2239381" y="10182286"/>
                  <a:pt x="2013368" y="10200841"/>
                </a:cubicBezTo>
                <a:cubicBezTo>
                  <a:pt x="1787355" y="10219396"/>
                  <a:pt x="1601447" y="10207624"/>
                  <a:pt x="1294770" y="10200841"/>
                </a:cubicBezTo>
                <a:cubicBezTo>
                  <a:pt x="988093" y="10194058"/>
                  <a:pt x="270819" y="10214201"/>
                  <a:pt x="0" y="10200841"/>
                </a:cubicBezTo>
                <a:cubicBezTo>
                  <a:pt x="2907" y="10124904"/>
                  <a:pt x="15046" y="9948461"/>
                  <a:pt x="0" y="9826810"/>
                </a:cubicBezTo>
                <a:cubicBezTo>
                  <a:pt x="-15046" y="9705159"/>
                  <a:pt x="-24921" y="9285300"/>
                  <a:pt x="0" y="9146754"/>
                </a:cubicBezTo>
                <a:cubicBezTo>
                  <a:pt x="24921" y="9008208"/>
                  <a:pt x="33810" y="8697640"/>
                  <a:pt x="0" y="8466698"/>
                </a:cubicBezTo>
                <a:cubicBezTo>
                  <a:pt x="-33810" y="8235756"/>
                  <a:pt x="13871" y="8142597"/>
                  <a:pt x="0" y="7990659"/>
                </a:cubicBezTo>
                <a:cubicBezTo>
                  <a:pt x="-13871" y="7838721"/>
                  <a:pt x="-42105" y="7522038"/>
                  <a:pt x="0" y="7106586"/>
                </a:cubicBezTo>
                <a:cubicBezTo>
                  <a:pt x="42105" y="6691134"/>
                  <a:pt x="-456" y="6655794"/>
                  <a:pt x="0" y="6426530"/>
                </a:cubicBezTo>
                <a:cubicBezTo>
                  <a:pt x="456" y="6197266"/>
                  <a:pt x="17016" y="6190013"/>
                  <a:pt x="0" y="6052499"/>
                </a:cubicBezTo>
                <a:cubicBezTo>
                  <a:pt x="-17016" y="5914985"/>
                  <a:pt x="18085" y="5826080"/>
                  <a:pt x="0" y="5678468"/>
                </a:cubicBezTo>
                <a:cubicBezTo>
                  <a:pt x="-18085" y="5530856"/>
                  <a:pt x="-31634" y="5182715"/>
                  <a:pt x="0" y="4998412"/>
                </a:cubicBezTo>
                <a:cubicBezTo>
                  <a:pt x="31634" y="4814109"/>
                  <a:pt x="15485" y="4712886"/>
                  <a:pt x="0" y="4522373"/>
                </a:cubicBezTo>
                <a:cubicBezTo>
                  <a:pt x="-15485" y="4331860"/>
                  <a:pt x="9254" y="3912992"/>
                  <a:pt x="0" y="3740308"/>
                </a:cubicBezTo>
                <a:cubicBezTo>
                  <a:pt x="-9254" y="3567624"/>
                  <a:pt x="35619" y="3166495"/>
                  <a:pt x="0" y="2856235"/>
                </a:cubicBezTo>
                <a:cubicBezTo>
                  <a:pt x="-35619" y="2545975"/>
                  <a:pt x="-20535" y="2612187"/>
                  <a:pt x="0" y="2380196"/>
                </a:cubicBezTo>
                <a:cubicBezTo>
                  <a:pt x="20535" y="2148205"/>
                  <a:pt x="-22127" y="2062027"/>
                  <a:pt x="0" y="1904157"/>
                </a:cubicBezTo>
                <a:cubicBezTo>
                  <a:pt x="22127" y="1746287"/>
                  <a:pt x="13763" y="1523714"/>
                  <a:pt x="0" y="1326109"/>
                </a:cubicBezTo>
                <a:cubicBezTo>
                  <a:pt x="-13763" y="1128504"/>
                  <a:pt x="-26776" y="894589"/>
                  <a:pt x="0" y="646053"/>
                </a:cubicBezTo>
                <a:cubicBezTo>
                  <a:pt x="26776" y="397517"/>
                  <a:pt x="-3596" y="286130"/>
                  <a:pt x="0" y="0"/>
                </a:cubicBezTo>
                <a:close/>
              </a:path>
            </a:pathLst>
          </a:custGeom>
          <a:noFill/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86854543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08A87D01-70D8-9D9C-F535-F2FC3BAB44DB}"/>
              </a:ext>
            </a:extLst>
          </p:cNvPr>
          <p:cNvSpPr/>
          <p:nvPr/>
        </p:nvSpPr>
        <p:spPr>
          <a:xfrm>
            <a:off x="2788636" y="4372145"/>
            <a:ext cx="1982401" cy="194752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934A290-0111-55EE-46E6-1EB7DBED77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734" y="463990"/>
            <a:ext cx="6194073" cy="823031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C3D95676-5B8A-291D-7A3D-28FF5B691C25}"/>
              </a:ext>
            </a:extLst>
          </p:cNvPr>
          <p:cNvSpPr txBox="1"/>
          <p:nvPr/>
        </p:nvSpPr>
        <p:spPr>
          <a:xfrm>
            <a:off x="1584746" y="636978"/>
            <a:ext cx="439004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500" dirty="0"/>
              <a:t>Mindmap: Was interessiert uns?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78A7866-D28B-29D0-00F0-0C0B46938749}"/>
              </a:ext>
            </a:extLst>
          </p:cNvPr>
          <p:cNvSpPr txBox="1"/>
          <p:nvPr/>
        </p:nvSpPr>
        <p:spPr>
          <a:xfrm>
            <a:off x="3030206" y="4862286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Unser Thema:</a:t>
            </a:r>
          </a:p>
        </p:txBody>
      </p:sp>
      <p:pic>
        <p:nvPicPr>
          <p:cNvPr id="18" name="Grafik 17" descr="Pfeil mit einer Linie: Kurve gegen den Uhrzeigersinn Silhouette">
            <a:extLst>
              <a:ext uri="{FF2B5EF4-FFF2-40B4-BE49-F238E27FC236}">
                <a16:creationId xmlns:a16="http://schemas.microsoft.com/office/drawing/2014/main" id="{09993F10-9B23-CA2C-0EA6-11E67BAE5A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79074">
            <a:off x="4582245" y="3805558"/>
            <a:ext cx="1593842" cy="1593842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A2813FBF-F65E-3A6B-0C65-07A0636B05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3381667">
            <a:off x="1448653" y="5798726"/>
            <a:ext cx="1722232" cy="1722232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2B190D2D-8621-C9CC-8644-CD8CEDE3E6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3608" y="1722237"/>
            <a:ext cx="1999661" cy="1963082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E080F8BD-2F83-D6C6-9283-6BF9284B9AE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0545" y="7607276"/>
            <a:ext cx="1999661" cy="1963082"/>
          </a:xfrm>
          <a:prstGeom prst="rect">
            <a:avLst/>
          </a:prstGeom>
        </p:spPr>
      </p:pic>
      <p:pic>
        <p:nvPicPr>
          <p:cNvPr id="23" name="Grafik 22" descr="Pfeil mit einer Linie: Kurve im Uhrzeigersinn Silhouette">
            <a:extLst>
              <a:ext uri="{FF2B5EF4-FFF2-40B4-BE49-F238E27FC236}">
                <a16:creationId xmlns:a16="http://schemas.microsoft.com/office/drawing/2014/main" id="{4C819796-FA91-F5B5-3EBE-922B9BEF665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307974" y="3685319"/>
            <a:ext cx="1601326" cy="1601326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CD6D3DE5-2574-9C1E-0613-1CDCBE6CB2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3147" y="1722237"/>
            <a:ext cx="1999661" cy="1963082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67A01430-4672-13A3-FE85-62D5E9627A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10005" y="7607276"/>
            <a:ext cx="1999661" cy="1963082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7BD0064D-A111-7C3F-3DDE-35704B5B9EC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0379444">
            <a:off x="4405817" y="6044406"/>
            <a:ext cx="1597290" cy="1597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467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9</Words>
  <Application>Microsoft Office PowerPoint</Application>
  <PresentationFormat>Benutzerdefiniert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Katharina Hölken</dc:creator>
  <cp:lastModifiedBy>Anna Jörden</cp:lastModifiedBy>
  <cp:revision>50</cp:revision>
  <cp:lastPrinted>2022-02-23T05:18:34Z</cp:lastPrinted>
  <dcterms:created xsi:type="dcterms:W3CDTF">2022-02-22T15:15:21Z</dcterms:created>
  <dcterms:modified xsi:type="dcterms:W3CDTF">2024-01-25T09:33:04Z</dcterms:modified>
</cp:coreProperties>
</file>